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9"/>
  </p:notesMasterIdLst>
  <p:sldIdLst>
    <p:sldId id="266" r:id="rId2"/>
    <p:sldId id="264" r:id="rId3"/>
    <p:sldId id="296" r:id="rId4"/>
    <p:sldId id="269" r:id="rId5"/>
    <p:sldId id="265" r:id="rId6"/>
    <p:sldId id="270" r:id="rId7"/>
    <p:sldId id="271" r:id="rId8"/>
    <p:sldId id="272" r:id="rId9"/>
    <p:sldId id="275" r:id="rId10"/>
    <p:sldId id="276" r:id="rId11"/>
    <p:sldId id="277" r:id="rId12"/>
    <p:sldId id="278" r:id="rId13"/>
    <p:sldId id="295" r:id="rId14"/>
    <p:sldId id="280" r:id="rId15"/>
    <p:sldId id="281" r:id="rId16"/>
    <p:sldId id="282" r:id="rId17"/>
    <p:sldId id="283" r:id="rId18"/>
    <p:sldId id="285" r:id="rId19"/>
    <p:sldId id="284" r:id="rId20"/>
    <p:sldId id="286" r:id="rId21"/>
    <p:sldId id="297" r:id="rId22"/>
    <p:sldId id="289" r:id="rId23"/>
    <p:sldId id="290" r:id="rId24"/>
    <p:sldId id="291" r:id="rId25"/>
    <p:sldId id="292" r:id="rId26"/>
    <p:sldId id="293" r:id="rId27"/>
    <p:sldId id="294" r:id="rId2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BF38F"/>
    <a:srgbClr val="FCF7B2"/>
    <a:srgbClr val="CC0000"/>
    <a:srgbClr val="990000"/>
    <a:srgbClr val="66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1" d="100"/>
          <a:sy n="111" d="100"/>
        </p:scale>
        <p:origin x="53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67DDA3D-D08C-438F-919B-615040B792B7}" type="datetimeFigureOut">
              <a:rPr lang="en-US" smtClean="0"/>
              <a:t>10/15/2020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FA2ACCC-81DF-4705-BF1C-C22642A1533A}" type="slidenum">
              <a:rPr lang="en-US" smtClean="0"/>
              <a:t>‹#›</a:t>
            </a:fld>
            <a:endParaRPr lang="en-US"/>
          </a:p>
        </p:txBody>
      </p:sp>
    </p:spTree>
    <p:extLst>
      <p:ext uri="{BB962C8B-B14F-4D97-AF65-F5344CB8AC3E}">
        <p14:creationId xmlns:p14="http://schemas.microsoft.com/office/powerpoint/2010/main" val="4949598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E91CC60-F50E-47CE-953A-64FCA369BA1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CAF0881-6D90-4F2E-9DBD-508819D9177F}"/>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C14C7C3-B2FF-4EE3-A1E2-5FABA7EC8A26}"/>
              </a:ext>
            </a:extLst>
          </p:cNvPr>
          <p:cNvSpPr>
            <a:spLocks noGrp="1"/>
          </p:cNvSpPr>
          <p:nvPr>
            <p:ph type="dt" sz="half" idx="10"/>
          </p:nvPr>
        </p:nvSpPr>
        <p:spPr/>
        <p:txBody>
          <a:bodyPr/>
          <a:lstStyle/>
          <a:p>
            <a:fld id="{B93D7E31-2D92-491E-8EE5-F161A6A16D01}" type="datetimeFigureOut">
              <a:rPr lang="en-US" smtClean="0"/>
              <a:t>10/15/2020</a:t>
            </a:fld>
            <a:endParaRPr lang="en-US"/>
          </a:p>
        </p:txBody>
      </p:sp>
      <p:sp>
        <p:nvSpPr>
          <p:cNvPr id="5" name="Footer Placeholder 4">
            <a:extLst>
              <a:ext uri="{FF2B5EF4-FFF2-40B4-BE49-F238E27FC236}">
                <a16:creationId xmlns:a16="http://schemas.microsoft.com/office/drawing/2014/main" id="{BD0E81A1-D6A5-44B5-9584-6FF920C312D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CE4FBC-96FA-4316-89B4-9C063AD64CCA}"/>
              </a:ext>
            </a:extLst>
          </p:cNvPr>
          <p:cNvSpPr>
            <a:spLocks noGrp="1"/>
          </p:cNvSpPr>
          <p:nvPr>
            <p:ph type="sldNum" sz="quarter" idx="12"/>
          </p:nvPr>
        </p:nvSpPr>
        <p:spPr/>
        <p:txBody>
          <a:bodyPr/>
          <a:lstStyle/>
          <a:p>
            <a:fld id="{9591E626-DB1A-4D02-ACC3-7F8232FB5336}" type="slidenum">
              <a:rPr lang="en-US" smtClean="0"/>
              <a:t>‹#›</a:t>
            </a:fld>
            <a:endParaRPr lang="en-US"/>
          </a:p>
        </p:txBody>
      </p:sp>
    </p:spTree>
    <p:extLst>
      <p:ext uri="{BB962C8B-B14F-4D97-AF65-F5344CB8AC3E}">
        <p14:creationId xmlns:p14="http://schemas.microsoft.com/office/powerpoint/2010/main" val="115967741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8E0809-08C5-4468-AD30-BBE3F064A45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34D7DC86-8F31-46AD-871E-59DA9D2D825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E674A95-F7FB-4A66-B985-BF62B0380EA2}"/>
              </a:ext>
            </a:extLst>
          </p:cNvPr>
          <p:cNvSpPr>
            <a:spLocks noGrp="1"/>
          </p:cNvSpPr>
          <p:nvPr>
            <p:ph type="dt" sz="half" idx="10"/>
          </p:nvPr>
        </p:nvSpPr>
        <p:spPr/>
        <p:txBody>
          <a:bodyPr/>
          <a:lstStyle/>
          <a:p>
            <a:fld id="{B93D7E31-2D92-491E-8EE5-F161A6A16D01}" type="datetimeFigureOut">
              <a:rPr lang="en-US" smtClean="0"/>
              <a:t>10/15/2020</a:t>
            </a:fld>
            <a:endParaRPr lang="en-US"/>
          </a:p>
        </p:txBody>
      </p:sp>
      <p:sp>
        <p:nvSpPr>
          <p:cNvPr id="5" name="Footer Placeholder 4">
            <a:extLst>
              <a:ext uri="{FF2B5EF4-FFF2-40B4-BE49-F238E27FC236}">
                <a16:creationId xmlns:a16="http://schemas.microsoft.com/office/drawing/2014/main" id="{A431325F-2560-4B5E-B3EF-220440D514B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628584B-581C-4A30-8E07-F02C808AE06B}"/>
              </a:ext>
            </a:extLst>
          </p:cNvPr>
          <p:cNvSpPr>
            <a:spLocks noGrp="1"/>
          </p:cNvSpPr>
          <p:nvPr>
            <p:ph type="sldNum" sz="quarter" idx="12"/>
          </p:nvPr>
        </p:nvSpPr>
        <p:spPr/>
        <p:txBody>
          <a:bodyPr/>
          <a:lstStyle/>
          <a:p>
            <a:fld id="{9591E626-DB1A-4D02-ACC3-7F8232FB5336}" type="slidenum">
              <a:rPr lang="en-US" smtClean="0"/>
              <a:t>‹#›</a:t>
            </a:fld>
            <a:endParaRPr lang="en-US"/>
          </a:p>
        </p:txBody>
      </p:sp>
    </p:spTree>
    <p:extLst>
      <p:ext uri="{BB962C8B-B14F-4D97-AF65-F5344CB8AC3E}">
        <p14:creationId xmlns:p14="http://schemas.microsoft.com/office/powerpoint/2010/main" val="24477722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A5B58D9-36E2-414E-9939-A7967EB97814}"/>
              </a:ext>
            </a:extLst>
          </p:cNvPr>
          <p:cNvSpPr>
            <a:spLocks noGrp="1"/>
          </p:cNvSpPr>
          <p:nvPr>
            <p:ph type="title" orient="vert"/>
          </p:nvPr>
        </p:nvSpPr>
        <p:spPr>
          <a:xfrm>
            <a:off x="8724901"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2B34DE93-19E6-4767-842F-F106067AE450}"/>
              </a:ext>
            </a:extLst>
          </p:cNvPr>
          <p:cNvSpPr>
            <a:spLocks noGrp="1"/>
          </p:cNvSpPr>
          <p:nvPr>
            <p:ph type="body" orient="vert" idx="1"/>
          </p:nvPr>
        </p:nvSpPr>
        <p:spPr>
          <a:xfrm>
            <a:off x="838201"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2DCCA82-6D28-4CFC-9335-A6E91765B790}"/>
              </a:ext>
            </a:extLst>
          </p:cNvPr>
          <p:cNvSpPr>
            <a:spLocks noGrp="1"/>
          </p:cNvSpPr>
          <p:nvPr>
            <p:ph type="dt" sz="half" idx="10"/>
          </p:nvPr>
        </p:nvSpPr>
        <p:spPr/>
        <p:txBody>
          <a:bodyPr/>
          <a:lstStyle/>
          <a:p>
            <a:fld id="{B93D7E31-2D92-491E-8EE5-F161A6A16D01}" type="datetimeFigureOut">
              <a:rPr lang="en-US" smtClean="0"/>
              <a:t>10/15/2020</a:t>
            </a:fld>
            <a:endParaRPr lang="en-US"/>
          </a:p>
        </p:txBody>
      </p:sp>
      <p:sp>
        <p:nvSpPr>
          <p:cNvPr id="5" name="Footer Placeholder 4">
            <a:extLst>
              <a:ext uri="{FF2B5EF4-FFF2-40B4-BE49-F238E27FC236}">
                <a16:creationId xmlns:a16="http://schemas.microsoft.com/office/drawing/2014/main" id="{BC9890BC-FAB6-456A-9F4A-EA47FAF223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F42B103-470C-4E7A-9728-3279365B5B2C}"/>
              </a:ext>
            </a:extLst>
          </p:cNvPr>
          <p:cNvSpPr>
            <a:spLocks noGrp="1"/>
          </p:cNvSpPr>
          <p:nvPr>
            <p:ph type="sldNum" sz="quarter" idx="12"/>
          </p:nvPr>
        </p:nvSpPr>
        <p:spPr/>
        <p:txBody>
          <a:bodyPr/>
          <a:lstStyle/>
          <a:p>
            <a:fld id="{9591E626-DB1A-4D02-ACC3-7F8232FB5336}" type="slidenum">
              <a:rPr lang="en-US" smtClean="0"/>
              <a:t>‹#›</a:t>
            </a:fld>
            <a:endParaRPr lang="en-US"/>
          </a:p>
        </p:txBody>
      </p:sp>
    </p:spTree>
    <p:extLst>
      <p:ext uri="{BB962C8B-B14F-4D97-AF65-F5344CB8AC3E}">
        <p14:creationId xmlns:p14="http://schemas.microsoft.com/office/powerpoint/2010/main" val="380968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8E3D84-32CB-46EE-B3EF-726DB796DEF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04CB1F8-BC97-49DF-AF36-D7BAC8AC729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75294C4-C26B-48DC-96DA-2A62ED66FDCA}"/>
              </a:ext>
            </a:extLst>
          </p:cNvPr>
          <p:cNvSpPr>
            <a:spLocks noGrp="1"/>
          </p:cNvSpPr>
          <p:nvPr>
            <p:ph type="dt" sz="half" idx="10"/>
          </p:nvPr>
        </p:nvSpPr>
        <p:spPr/>
        <p:txBody>
          <a:bodyPr/>
          <a:lstStyle/>
          <a:p>
            <a:fld id="{B93D7E31-2D92-491E-8EE5-F161A6A16D01}" type="datetimeFigureOut">
              <a:rPr lang="en-US" smtClean="0"/>
              <a:t>10/15/2020</a:t>
            </a:fld>
            <a:endParaRPr lang="en-US"/>
          </a:p>
        </p:txBody>
      </p:sp>
      <p:sp>
        <p:nvSpPr>
          <p:cNvPr id="5" name="Footer Placeholder 4">
            <a:extLst>
              <a:ext uri="{FF2B5EF4-FFF2-40B4-BE49-F238E27FC236}">
                <a16:creationId xmlns:a16="http://schemas.microsoft.com/office/drawing/2014/main" id="{76C259BA-4996-4416-A3E0-577F9F0553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16898CF-499E-4F6F-8F45-5FF5D385AEF2}"/>
              </a:ext>
            </a:extLst>
          </p:cNvPr>
          <p:cNvSpPr>
            <a:spLocks noGrp="1"/>
          </p:cNvSpPr>
          <p:nvPr>
            <p:ph type="sldNum" sz="quarter" idx="12"/>
          </p:nvPr>
        </p:nvSpPr>
        <p:spPr/>
        <p:txBody>
          <a:bodyPr/>
          <a:lstStyle/>
          <a:p>
            <a:fld id="{9591E626-DB1A-4D02-ACC3-7F8232FB5336}" type="slidenum">
              <a:rPr lang="en-US" smtClean="0"/>
              <a:t>‹#›</a:t>
            </a:fld>
            <a:endParaRPr lang="en-US"/>
          </a:p>
        </p:txBody>
      </p:sp>
    </p:spTree>
    <p:extLst>
      <p:ext uri="{BB962C8B-B14F-4D97-AF65-F5344CB8AC3E}">
        <p14:creationId xmlns:p14="http://schemas.microsoft.com/office/powerpoint/2010/main" val="36226473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F4F8D8-5FBB-4DA7-9252-26D693EB16F0}"/>
              </a:ext>
            </a:extLst>
          </p:cNvPr>
          <p:cNvSpPr>
            <a:spLocks noGrp="1"/>
          </p:cNvSpPr>
          <p:nvPr>
            <p:ph type="title"/>
          </p:nvPr>
        </p:nvSpPr>
        <p:spPr>
          <a:xfrm>
            <a:off x="831851" y="1709740"/>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7B266A4-92C4-4F5B-A9FC-993036F417CD}"/>
              </a:ext>
            </a:extLst>
          </p:cNvPr>
          <p:cNvSpPr>
            <a:spLocks noGrp="1"/>
          </p:cNvSpPr>
          <p:nvPr>
            <p:ph type="body" idx="1"/>
          </p:nvPr>
        </p:nvSpPr>
        <p:spPr>
          <a:xfrm>
            <a:off x="831851" y="4589465"/>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E49F124-4213-4B48-A2DD-07AB54E94196}"/>
              </a:ext>
            </a:extLst>
          </p:cNvPr>
          <p:cNvSpPr>
            <a:spLocks noGrp="1"/>
          </p:cNvSpPr>
          <p:nvPr>
            <p:ph type="dt" sz="half" idx="10"/>
          </p:nvPr>
        </p:nvSpPr>
        <p:spPr/>
        <p:txBody>
          <a:bodyPr/>
          <a:lstStyle/>
          <a:p>
            <a:fld id="{B93D7E31-2D92-491E-8EE5-F161A6A16D01}" type="datetimeFigureOut">
              <a:rPr lang="en-US" smtClean="0"/>
              <a:t>10/15/2020</a:t>
            </a:fld>
            <a:endParaRPr lang="en-US"/>
          </a:p>
        </p:txBody>
      </p:sp>
      <p:sp>
        <p:nvSpPr>
          <p:cNvPr id="5" name="Footer Placeholder 4">
            <a:extLst>
              <a:ext uri="{FF2B5EF4-FFF2-40B4-BE49-F238E27FC236}">
                <a16:creationId xmlns:a16="http://schemas.microsoft.com/office/drawing/2014/main" id="{CC0879C5-4237-4E12-B083-7327513201D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C7D6D52-F3F8-444D-ADD0-77EA413423E1}"/>
              </a:ext>
            </a:extLst>
          </p:cNvPr>
          <p:cNvSpPr>
            <a:spLocks noGrp="1"/>
          </p:cNvSpPr>
          <p:nvPr>
            <p:ph type="sldNum" sz="quarter" idx="12"/>
          </p:nvPr>
        </p:nvSpPr>
        <p:spPr/>
        <p:txBody>
          <a:bodyPr/>
          <a:lstStyle/>
          <a:p>
            <a:fld id="{9591E626-DB1A-4D02-ACC3-7F8232FB5336}" type="slidenum">
              <a:rPr lang="en-US" smtClean="0"/>
              <a:t>‹#›</a:t>
            </a:fld>
            <a:endParaRPr lang="en-US"/>
          </a:p>
        </p:txBody>
      </p:sp>
    </p:spTree>
    <p:extLst>
      <p:ext uri="{BB962C8B-B14F-4D97-AF65-F5344CB8AC3E}">
        <p14:creationId xmlns:p14="http://schemas.microsoft.com/office/powerpoint/2010/main" val="33699337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B7E897-6F40-4CCD-A96B-3241AFEB065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D104596C-FDEF-4D55-BC27-24379225B90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B3232B50-4F37-4891-AE1B-E14EF32CA40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5A07ED1-3975-4DE7-870D-906BF57308B8}"/>
              </a:ext>
            </a:extLst>
          </p:cNvPr>
          <p:cNvSpPr>
            <a:spLocks noGrp="1"/>
          </p:cNvSpPr>
          <p:nvPr>
            <p:ph type="dt" sz="half" idx="10"/>
          </p:nvPr>
        </p:nvSpPr>
        <p:spPr/>
        <p:txBody>
          <a:bodyPr/>
          <a:lstStyle/>
          <a:p>
            <a:fld id="{B93D7E31-2D92-491E-8EE5-F161A6A16D01}" type="datetimeFigureOut">
              <a:rPr lang="en-US" smtClean="0"/>
              <a:t>10/15/2020</a:t>
            </a:fld>
            <a:endParaRPr lang="en-US"/>
          </a:p>
        </p:txBody>
      </p:sp>
      <p:sp>
        <p:nvSpPr>
          <p:cNvPr id="6" name="Footer Placeholder 5">
            <a:extLst>
              <a:ext uri="{FF2B5EF4-FFF2-40B4-BE49-F238E27FC236}">
                <a16:creationId xmlns:a16="http://schemas.microsoft.com/office/drawing/2014/main" id="{09857800-D65A-4CAC-BCD3-56F3C645CFD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D52348A-AA32-457C-B226-BDBF2E3B70C3}"/>
              </a:ext>
            </a:extLst>
          </p:cNvPr>
          <p:cNvSpPr>
            <a:spLocks noGrp="1"/>
          </p:cNvSpPr>
          <p:nvPr>
            <p:ph type="sldNum" sz="quarter" idx="12"/>
          </p:nvPr>
        </p:nvSpPr>
        <p:spPr/>
        <p:txBody>
          <a:bodyPr/>
          <a:lstStyle/>
          <a:p>
            <a:fld id="{9591E626-DB1A-4D02-ACC3-7F8232FB5336}" type="slidenum">
              <a:rPr lang="en-US" smtClean="0"/>
              <a:t>‹#›</a:t>
            </a:fld>
            <a:endParaRPr lang="en-US"/>
          </a:p>
        </p:txBody>
      </p:sp>
    </p:spTree>
    <p:extLst>
      <p:ext uri="{BB962C8B-B14F-4D97-AF65-F5344CB8AC3E}">
        <p14:creationId xmlns:p14="http://schemas.microsoft.com/office/powerpoint/2010/main" val="15967828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D7020A-4697-4C9A-B23B-CE9F2934839F}"/>
              </a:ext>
            </a:extLst>
          </p:cNvPr>
          <p:cNvSpPr>
            <a:spLocks noGrp="1"/>
          </p:cNvSpPr>
          <p:nvPr>
            <p:ph type="title"/>
          </p:nvPr>
        </p:nvSpPr>
        <p:spPr>
          <a:xfrm>
            <a:off x="839788" y="365127"/>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F51A3254-1AC4-458D-8BD4-7AA80E180549}"/>
              </a:ext>
            </a:extLst>
          </p:cNvPr>
          <p:cNvSpPr>
            <a:spLocks noGrp="1"/>
          </p:cNvSpPr>
          <p:nvPr>
            <p:ph type="body" idx="1"/>
          </p:nvPr>
        </p:nvSpPr>
        <p:spPr>
          <a:xfrm>
            <a:off x="839789"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D93AAEC-76B7-4EE5-BFC9-A8DB358C219B}"/>
              </a:ext>
            </a:extLst>
          </p:cNvPr>
          <p:cNvSpPr>
            <a:spLocks noGrp="1"/>
          </p:cNvSpPr>
          <p:nvPr>
            <p:ph sz="half" idx="2"/>
          </p:nvPr>
        </p:nvSpPr>
        <p:spPr>
          <a:xfrm>
            <a:off x="839789"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42B2222-7B6E-4D09-B89E-30C69BA09B9C}"/>
              </a:ext>
            </a:extLst>
          </p:cNvPr>
          <p:cNvSpPr>
            <a:spLocks noGrp="1"/>
          </p:cNvSpPr>
          <p:nvPr>
            <p:ph type="body" sz="quarter" idx="3"/>
          </p:nvPr>
        </p:nvSpPr>
        <p:spPr>
          <a:xfrm>
            <a:off x="6172201"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266811D-CB01-4126-A45C-5AA0F3F58BA9}"/>
              </a:ext>
            </a:extLst>
          </p:cNvPr>
          <p:cNvSpPr>
            <a:spLocks noGrp="1"/>
          </p:cNvSpPr>
          <p:nvPr>
            <p:ph sz="quarter" idx="4"/>
          </p:nvPr>
        </p:nvSpPr>
        <p:spPr>
          <a:xfrm>
            <a:off x="6172201"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0E985FA2-DDFA-4B9D-BA65-F9999F385D55}"/>
              </a:ext>
            </a:extLst>
          </p:cNvPr>
          <p:cNvSpPr>
            <a:spLocks noGrp="1"/>
          </p:cNvSpPr>
          <p:nvPr>
            <p:ph type="dt" sz="half" idx="10"/>
          </p:nvPr>
        </p:nvSpPr>
        <p:spPr/>
        <p:txBody>
          <a:bodyPr/>
          <a:lstStyle/>
          <a:p>
            <a:fld id="{B93D7E31-2D92-491E-8EE5-F161A6A16D01}" type="datetimeFigureOut">
              <a:rPr lang="en-US" smtClean="0"/>
              <a:t>10/15/2020</a:t>
            </a:fld>
            <a:endParaRPr lang="en-US"/>
          </a:p>
        </p:txBody>
      </p:sp>
      <p:sp>
        <p:nvSpPr>
          <p:cNvPr id="8" name="Footer Placeholder 7">
            <a:extLst>
              <a:ext uri="{FF2B5EF4-FFF2-40B4-BE49-F238E27FC236}">
                <a16:creationId xmlns:a16="http://schemas.microsoft.com/office/drawing/2014/main" id="{A51AB35D-D4DF-4E4A-8B92-90488038758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B8D51DD-4BE8-4EE4-9240-07B6D7B45F25}"/>
              </a:ext>
            </a:extLst>
          </p:cNvPr>
          <p:cNvSpPr>
            <a:spLocks noGrp="1"/>
          </p:cNvSpPr>
          <p:nvPr>
            <p:ph type="sldNum" sz="quarter" idx="12"/>
          </p:nvPr>
        </p:nvSpPr>
        <p:spPr/>
        <p:txBody>
          <a:bodyPr/>
          <a:lstStyle/>
          <a:p>
            <a:fld id="{9591E626-DB1A-4D02-ACC3-7F8232FB5336}" type="slidenum">
              <a:rPr lang="en-US" smtClean="0"/>
              <a:t>‹#›</a:t>
            </a:fld>
            <a:endParaRPr lang="en-US"/>
          </a:p>
        </p:txBody>
      </p:sp>
    </p:spTree>
    <p:extLst>
      <p:ext uri="{BB962C8B-B14F-4D97-AF65-F5344CB8AC3E}">
        <p14:creationId xmlns:p14="http://schemas.microsoft.com/office/powerpoint/2010/main" val="334126709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EBFAD7-541B-4423-BA30-79E8B9BBCC74}"/>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BDF644B0-8D6C-4886-BE17-2E79FA592F54}"/>
              </a:ext>
            </a:extLst>
          </p:cNvPr>
          <p:cNvSpPr>
            <a:spLocks noGrp="1"/>
          </p:cNvSpPr>
          <p:nvPr>
            <p:ph type="dt" sz="half" idx="10"/>
          </p:nvPr>
        </p:nvSpPr>
        <p:spPr/>
        <p:txBody>
          <a:bodyPr/>
          <a:lstStyle/>
          <a:p>
            <a:fld id="{B93D7E31-2D92-491E-8EE5-F161A6A16D01}" type="datetimeFigureOut">
              <a:rPr lang="en-US" smtClean="0"/>
              <a:t>10/15/2020</a:t>
            </a:fld>
            <a:endParaRPr lang="en-US"/>
          </a:p>
        </p:txBody>
      </p:sp>
      <p:sp>
        <p:nvSpPr>
          <p:cNvPr id="4" name="Footer Placeholder 3">
            <a:extLst>
              <a:ext uri="{FF2B5EF4-FFF2-40B4-BE49-F238E27FC236}">
                <a16:creationId xmlns:a16="http://schemas.microsoft.com/office/drawing/2014/main" id="{5B7481FB-CE51-4251-9CD3-75EA68C27192}"/>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98872152-BABC-4F84-91EF-7223091FE108}"/>
              </a:ext>
            </a:extLst>
          </p:cNvPr>
          <p:cNvSpPr>
            <a:spLocks noGrp="1"/>
          </p:cNvSpPr>
          <p:nvPr>
            <p:ph type="sldNum" sz="quarter" idx="12"/>
          </p:nvPr>
        </p:nvSpPr>
        <p:spPr/>
        <p:txBody>
          <a:bodyPr/>
          <a:lstStyle/>
          <a:p>
            <a:fld id="{9591E626-DB1A-4D02-ACC3-7F8232FB5336}" type="slidenum">
              <a:rPr lang="en-US" smtClean="0"/>
              <a:t>‹#›</a:t>
            </a:fld>
            <a:endParaRPr lang="en-US"/>
          </a:p>
        </p:txBody>
      </p:sp>
    </p:spTree>
    <p:extLst>
      <p:ext uri="{BB962C8B-B14F-4D97-AF65-F5344CB8AC3E}">
        <p14:creationId xmlns:p14="http://schemas.microsoft.com/office/powerpoint/2010/main" val="41504987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B8CF09A9-9825-4A64-A825-BDB25EFC98EC}"/>
              </a:ext>
            </a:extLst>
          </p:cNvPr>
          <p:cNvSpPr>
            <a:spLocks noGrp="1"/>
          </p:cNvSpPr>
          <p:nvPr>
            <p:ph type="dt" sz="half" idx="10"/>
          </p:nvPr>
        </p:nvSpPr>
        <p:spPr/>
        <p:txBody>
          <a:bodyPr/>
          <a:lstStyle/>
          <a:p>
            <a:fld id="{B93D7E31-2D92-491E-8EE5-F161A6A16D01}" type="datetimeFigureOut">
              <a:rPr lang="en-US" smtClean="0"/>
              <a:t>10/15/2020</a:t>
            </a:fld>
            <a:endParaRPr lang="en-US"/>
          </a:p>
        </p:txBody>
      </p:sp>
      <p:sp>
        <p:nvSpPr>
          <p:cNvPr id="3" name="Footer Placeholder 2">
            <a:extLst>
              <a:ext uri="{FF2B5EF4-FFF2-40B4-BE49-F238E27FC236}">
                <a16:creationId xmlns:a16="http://schemas.microsoft.com/office/drawing/2014/main" id="{8CBBEE89-DB8A-44EA-A213-FD9B34B500E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5979D9C-E512-48F1-814C-B8DE3CE3A412}"/>
              </a:ext>
            </a:extLst>
          </p:cNvPr>
          <p:cNvSpPr>
            <a:spLocks noGrp="1"/>
          </p:cNvSpPr>
          <p:nvPr>
            <p:ph type="sldNum" sz="quarter" idx="12"/>
          </p:nvPr>
        </p:nvSpPr>
        <p:spPr/>
        <p:txBody>
          <a:bodyPr/>
          <a:lstStyle/>
          <a:p>
            <a:fld id="{9591E626-DB1A-4D02-ACC3-7F8232FB5336}" type="slidenum">
              <a:rPr lang="en-US" smtClean="0"/>
              <a:t>‹#›</a:t>
            </a:fld>
            <a:endParaRPr lang="en-US"/>
          </a:p>
        </p:txBody>
      </p:sp>
    </p:spTree>
    <p:extLst>
      <p:ext uri="{BB962C8B-B14F-4D97-AF65-F5344CB8AC3E}">
        <p14:creationId xmlns:p14="http://schemas.microsoft.com/office/powerpoint/2010/main" val="36685444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8F53C6-6E97-4330-95F5-D8E5A9B30CF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D55B712-C405-4162-B249-CAB0B579E3AD}"/>
              </a:ext>
            </a:extLst>
          </p:cNvPr>
          <p:cNvSpPr>
            <a:spLocks noGrp="1"/>
          </p:cNvSpPr>
          <p:nvPr>
            <p:ph idx="1"/>
          </p:nvPr>
        </p:nvSpPr>
        <p:spPr>
          <a:xfrm>
            <a:off x="5183188" y="987427"/>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82AE5138-8D84-4561-AC6B-E57891CDDFF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D0E7EF8-BD29-4808-9D2E-B51D6C0B99A8}"/>
              </a:ext>
            </a:extLst>
          </p:cNvPr>
          <p:cNvSpPr>
            <a:spLocks noGrp="1"/>
          </p:cNvSpPr>
          <p:nvPr>
            <p:ph type="dt" sz="half" idx="10"/>
          </p:nvPr>
        </p:nvSpPr>
        <p:spPr/>
        <p:txBody>
          <a:bodyPr/>
          <a:lstStyle/>
          <a:p>
            <a:fld id="{B93D7E31-2D92-491E-8EE5-F161A6A16D01}" type="datetimeFigureOut">
              <a:rPr lang="en-US" smtClean="0"/>
              <a:t>10/15/2020</a:t>
            </a:fld>
            <a:endParaRPr lang="en-US"/>
          </a:p>
        </p:txBody>
      </p:sp>
      <p:sp>
        <p:nvSpPr>
          <p:cNvPr id="6" name="Footer Placeholder 5">
            <a:extLst>
              <a:ext uri="{FF2B5EF4-FFF2-40B4-BE49-F238E27FC236}">
                <a16:creationId xmlns:a16="http://schemas.microsoft.com/office/drawing/2014/main" id="{CCF8C984-EEB6-43B6-A56B-A055AE2E0FC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8E2C087-5A43-46D2-8D03-773C06FF3AEB}"/>
              </a:ext>
            </a:extLst>
          </p:cNvPr>
          <p:cNvSpPr>
            <a:spLocks noGrp="1"/>
          </p:cNvSpPr>
          <p:nvPr>
            <p:ph type="sldNum" sz="quarter" idx="12"/>
          </p:nvPr>
        </p:nvSpPr>
        <p:spPr/>
        <p:txBody>
          <a:bodyPr/>
          <a:lstStyle/>
          <a:p>
            <a:fld id="{9591E626-DB1A-4D02-ACC3-7F8232FB5336}" type="slidenum">
              <a:rPr lang="en-US" smtClean="0"/>
              <a:t>‹#›</a:t>
            </a:fld>
            <a:endParaRPr lang="en-US"/>
          </a:p>
        </p:txBody>
      </p:sp>
    </p:spTree>
    <p:extLst>
      <p:ext uri="{BB962C8B-B14F-4D97-AF65-F5344CB8AC3E}">
        <p14:creationId xmlns:p14="http://schemas.microsoft.com/office/powerpoint/2010/main" val="7585849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D672B8-E0F1-4A63-A3EF-199705C611F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8A91EB2C-87D0-482E-B007-DD71F6A1B87D}"/>
              </a:ext>
            </a:extLst>
          </p:cNvPr>
          <p:cNvSpPr>
            <a:spLocks noGrp="1"/>
          </p:cNvSpPr>
          <p:nvPr>
            <p:ph type="pic" idx="1"/>
          </p:nvPr>
        </p:nvSpPr>
        <p:spPr>
          <a:xfrm>
            <a:off x="5183188" y="987427"/>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5DF2350D-0A0D-408E-A5CA-7C605E1DE0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2F125CD-3E3E-49E7-A32C-A536A214426E}"/>
              </a:ext>
            </a:extLst>
          </p:cNvPr>
          <p:cNvSpPr>
            <a:spLocks noGrp="1"/>
          </p:cNvSpPr>
          <p:nvPr>
            <p:ph type="dt" sz="half" idx="10"/>
          </p:nvPr>
        </p:nvSpPr>
        <p:spPr/>
        <p:txBody>
          <a:bodyPr/>
          <a:lstStyle/>
          <a:p>
            <a:fld id="{B93D7E31-2D92-491E-8EE5-F161A6A16D01}" type="datetimeFigureOut">
              <a:rPr lang="en-US" smtClean="0"/>
              <a:t>10/15/2020</a:t>
            </a:fld>
            <a:endParaRPr lang="en-US"/>
          </a:p>
        </p:txBody>
      </p:sp>
      <p:sp>
        <p:nvSpPr>
          <p:cNvPr id="6" name="Footer Placeholder 5">
            <a:extLst>
              <a:ext uri="{FF2B5EF4-FFF2-40B4-BE49-F238E27FC236}">
                <a16:creationId xmlns:a16="http://schemas.microsoft.com/office/drawing/2014/main" id="{4702AEF7-AD36-43F4-94BB-9010F3D6A59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9E74A88-4578-4AE1-A8F3-7B95D688D549}"/>
              </a:ext>
            </a:extLst>
          </p:cNvPr>
          <p:cNvSpPr>
            <a:spLocks noGrp="1"/>
          </p:cNvSpPr>
          <p:nvPr>
            <p:ph type="sldNum" sz="quarter" idx="12"/>
          </p:nvPr>
        </p:nvSpPr>
        <p:spPr/>
        <p:txBody>
          <a:bodyPr/>
          <a:lstStyle/>
          <a:p>
            <a:fld id="{9591E626-DB1A-4D02-ACC3-7F8232FB5336}" type="slidenum">
              <a:rPr lang="en-US" smtClean="0"/>
              <a:t>‹#›</a:t>
            </a:fld>
            <a:endParaRPr lang="en-US"/>
          </a:p>
        </p:txBody>
      </p:sp>
    </p:spTree>
    <p:extLst>
      <p:ext uri="{BB962C8B-B14F-4D97-AF65-F5344CB8AC3E}">
        <p14:creationId xmlns:p14="http://schemas.microsoft.com/office/powerpoint/2010/main" val="363003002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B2ECCEB-497E-45A0-951E-DEAE36BDC980}"/>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2822B3A-314D-4FAC-B643-D90EB652E91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62D8AD-D763-4CD0-AA95-6954B02B24E0}"/>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93D7E31-2D92-491E-8EE5-F161A6A16D01}" type="datetimeFigureOut">
              <a:rPr lang="en-US" smtClean="0"/>
              <a:t>10/15/2020</a:t>
            </a:fld>
            <a:endParaRPr lang="en-US"/>
          </a:p>
        </p:txBody>
      </p:sp>
      <p:sp>
        <p:nvSpPr>
          <p:cNvPr id="5" name="Footer Placeholder 4">
            <a:extLst>
              <a:ext uri="{FF2B5EF4-FFF2-40B4-BE49-F238E27FC236}">
                <a16:creationId xmlns:a16="http://schemas.microsoft.com/office/drawing/2014/main" id="{3423AB37-8549-45F0-B105-39942ACBAB36}"/>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A1D3BDB-6087-4608-A20B-ECD760729211}"/>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91E626-DB1A-4D02-ACC3-7F8232FB5336}" type="slidenum">
              <a:rPr lang="en-US" smtClean="0"/>
              <a:t>‹#›</a:t>
            </a:fld>
            <a:endParaRPr lang="en-US"/>
          </a:p>
        </p:txBody>
      </p:sp>
    </p:spTree>
    <p:extLst>
      <p:ext uri="{BB962C8B-B14F-4D97-AF65-F5344CB8AC3E}">
        <p14:creationId xmlns:p14="http://schemas.microsoft.com/office/powerpoint/2010/main" val="257122763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14" name="Picture 2" descr="Sermon by Title: The Precious Blood of Jesus">
            <a:extLst>
              <a:ext uri="{FF2B5EF4-FFF2-40B4-BE49-F238E27FC236}">
                <a16:creationId xmlns:a16="http://schemas.microsoft.com/office/drawing/2014/main" id="{175CF2D9-7E4F-43C2-9DAF-7101DA4DCEA2}"/>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2569" b="12431"/>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82" name="Rectangle 77">
            <a:extLst>
              <a:ext uri="{FF2B5EF4-FFF2-40B4-BE49-F238E27FC236}">
                <a16:creationId xmlns:a16="http://schemas.microsoft.com/office/drawing/2014/main" id="{DCF1FFC3-D020-43C3-8B93-EF6BEFC46D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1912620" y="1929384"/>
            <a:ext cx="8366760" cy="2999232"/>
          </a:xfrm>
          <a:prstGeom prst="rect">
            <a:avLst/>
          </a:prstGeom>
          <a:solidFill>
            <a:schemeClr val="bg1">
              <a:alpha val="89000"/>
            </a:schemeClr>
          </a:solidFill>
          <a:ln w="127000" cap="sq" cmpd="thinThick">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42E43B9-6392-4BEC-AC15-971CC22CCB83}"/>
              </a:ext>
            </a:extLst>
          </p:cNvPr>
          <p:cNvSpPr>
            <a:spLocks noGrp="1"/>
          </p:cNvSpPr>
          <p:nvPr>
            <p:ph type="ctrTitle"/>
          </p:nvPr>
        </p:nvSpPr>
        <p:spPr>
          <a:xfrm>
            <a:off x="2366010" y="2242539"/>
            <a:ext cx="7459980" cy="1425924"/>
          </a:xfrm>
        </p:spPr>
        <p:txBody>
          <a:bodyPr>
            <a:normAutofit/>
          </a:bodyPr>
          <a:lstStyle/>
          <a:p>
            <a:r>
              <a:rPr lang="en-US" sz="4200" b="0" i="0" u="none" strike="noStrike">
                <a:effectLst/>
                <a:latin typeface="Broadway" panose="04040905080B02020502" pitchFamily="82" charset="0"/>
              </a:rPr>
              <a:t>Benefits of Christ’s Blood</a:t>
            </a:r>
            <a:br>
              <a:rPr lang="en-US" sz="4200" b="0" i="0" u="none" strike="noStrike">
                <a:effectLst/>
                <a:latin typeface="Times New Roman" panose="02020603050405020304" pitchFamily="18" charset="0"/>
              </a:rPr>
            </a:br>
            <a:endParaRPr lang="en-US" sz="4200"/>
          </a:p>
        </p:txBody>
      </p:sp>
      <p:sp>
        <p:nvSpPr>
          <p:cNvPr id="3" name="Subtitle 2">
            <a:extLst>
              <a:ext uri="{FF2B5EF4-FFF2-40B4-BE49-F238E27FC236}">
                <a16:creationId xmlns:a16="http://schemas.microsoft.com/office/drawing/2014/main" id="{6BCB4A7A-BEDB-4A43-BA9A-CD2AC7B3ACCC}"/>
              </a:ext>
            </a:extLst>
          </p:cNvPr>
          <p:cNvSpPr>
            <a:spLocks noGrp="1"/>
          </p:cNvSpPr>
          <p:nvPr>
            <p:ph type="subTitle" idx="1"/>
          </p:nvPr>
        </p:nvSpPr>
        <p:spPr>
          <a:xfrm>
            <a:off x="2366010" y="3884037"/>
            <a:ext cx="7459980" cy="468888"/>
          </a:xfrm>
        </p:spPr>
        <p:txBody>
          <a:bodyPr>
            <a:normAutofit/>
          </a:bodyPr>
          <a:lstStyle/>
          <a:p>
            <a:r>
              <a:rPr lang="en-US" b="1" i="0" u="none" strike="noStrike" dirty="0">
                <a:effectLst/>
                <a:latin typeface="STFangsong" panose="020B0503020204020204" pitchFamily="2" charset="-122"/>
                <a:ea typeface="STFangsong" panose="020B0503020204020204" pitchFamily="2" charset="-122"/>
              </a:rPr>
              <a:t>Restricted and Unrestricted</a:t>
            </a:r>
          </a:p>
          <a:p>
            <a:endParaRPr lang="en-US" dirty="0"/>
          </a:p>
        </p:txBody>
      </p:sp>
      <p:cxnSp>
        <p:nvCxnSpPr>
          <p:cNvPr id="83" name="Straight Connector 79">
            <a:extLst>
              <a:ext uri="{FF2B5EF4-FFF2-40B4-BE49-F238E27FC236}">
                <a16:creationId xmlns:a16="http://schemas.microsoft.com/office/drawing/2014/main" id="{16FC4A39-71B0-433B-AB94-CBFFA0DF90D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02605" y="3792064"/>
            <a:ext cx="2586790" cy="0"/>
          </a:xfrm>
          <a:prstGeom prst="line">
            <a:avLst/>
          </a:prstGeom>
          <a:ln w="22225">
            <a:solidFill>
              <a:srgbClr val="4E3733"/>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90683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8" name="Rectangle 17">
            <a:extLst>
              <a:ext uri="{FF2B5EF4-FFF2-40B4-BE49-F238E27FC236}">
                <a16:creationId xmlns:a16="http://schemas.microsoft.com/office/drawing/2014/main" id="{21A75659-5A6F-4F77-9679-678A00B9D8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4" descr="Sermons — Family Worship Center Church">
            <a:extLst>
              <a:ext uri="{FF2B5EF4-FFF2-40B4-BE49-F238E27FC236}">
                <a16:creationId xmlns:a16="http://schemas.microsoft.com/office/drawing/2014/main" id="{4E4C5796-B996-40F4-9B54-918F542BB71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7754" r="2051" b="1273"/>
          <a:stretch/>
        </p:blipFill>
        <p:spPr bwMode="auto">
          <a:xfrm>
            <a:off x="20" y="10"/>
            <a:ext cx="8668492" cy="6857990"/>
          </a:xfrm>
          <a:prstGeom prst="rect">
            <a:avLst/>
          </a:prstGeom>
          <a:noFill/>
          <a:extLst>
            <a:ext uri="{909E8E84-426E-40DD-AFC4-6F175D3DCCD1}">
              <a14:hiddenFill xmlns:a14="http://schemas.microsoft.com/office/drawing/2010/main">
                <a:solidFill>
                  <a:srgbClr val="FFFFFF"/>
                </a:solidFill>
              </a14:hiddenFill>
            </a:ext>
          </a:extLst>
        </p:spPr>
      </p:pic>
      <p:sp>
        <p:nvSpPr>
          <p:cNvPr id="20" name="Rectangle 19">
            <a:extLst>
              <a:ext uri="{FF2B5EF4-FFF2-40B4-BE49-F238E27FC236}">
                <a16:creationId xmlns:a16="http://schemas.microsoft.com/office/drawing/2014/main" id="{E30A3A45-140E-431E-AED0-07EF836310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435399" y="0"/>
            <a:ext cx="9756601" cy="6858000"/>
          </a:xfrm>
          <a:prstGeom prst="rect">
            <a:avLst/>
          </a:prstGeom>
          <a:gradFill>
            <a:gsLst>
              <a:gs pos="53000">
                <a:schemeClr val="bg1"/>
              </a:gs>
              <a:gs pos="35000">
                <a:schemeClr val="bg1">
                  <a:alpha val="76000"/>
                </a:schemeClr>
              </a:gs>
              <a:gs pos="19000">
                <a:schemeClr val="bg1">
                  <a:alpha val="40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90499C1-DD31-487F-AC16-7E9A77D75269}"/>
              </a:ext>
            </a:extLst>
          </p:cNvPr>
          <p:cNvSpPr>
            <a:spLocks noGrp="1"/>
          </p:cNvSpPr>
          <p:nvPr>
            <p:ph type="title"/>
          </p:nvPr>
        </p:nvSpPr>
        <p:spPr>
          <a:xfrm>
            <a:off x="8395868" y="1161288"/>
            <a:ext cx="3438144" cy="1124712"/>
          </a:xfrm>
        </p:spPr>
        <p:txBody>
          <a:bodyPr anchor="b">
            <a:normAutofit/>
          </a:bodyPr>
          <a:lstStyle/>
          <a:p>
            <a:endParaRPr lang="en-US" sz="2800"/>
          </a:p>
        </p:txBody>
      </p:sp>
      <p:sp>
        <p:nvSpPr>
          <p:cNvPr id="22" name="Rectangle 21">
            <a:extLst>
              <a:ext uri="{FF2B5EF4-FFF2-40B4-BE49-F238E27FC236}">
                <a16:creationId xmlns:a16="http://schemas.microsoft.com/office/drawing/2014/main" id="{55D4142C-5077-457F-A6AD-3FECFDB396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687333" y="605790"/>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24" name="Rectangle 23">
            <a:extLst>
              <a:ext uri="{FF2B5EF4-FFF2-40B4-BE49-F238E27FC236}">
                <a16:creationId xmlns:a16="http://schemas.microsoft.com/office/drawing/2014/main" id="{7A5F0580-5EE9-419F-96EE-B6529EF6E7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53018" y="2443480"/>
            <a:ext cx="3218688"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426E46A8-F212-43E4-8545-6B748E934301}"/>
              </a:ext>
            </a:extLst>
          </p:cNvPr>
          <p:cNvSpPr>
            <a:spLocks noGrp="1"/>
          </p:cNvSpPr>
          <p:nvPr>
            <p:ph idx="1"/>
          </p:nvPr>
        </p:nvSpPr>
        <p:spPr>
          <a:xfrm>
            <a:off x="7391400" y="2728976"/>
            <a:ext cx="4443374" cy="3196336"/>
          </a:xfrm>
        </p:spPr>
        <p:txBody>
          <a:bodyPr anchor="t">
            <a:normAutofit/>
          </a:bodyPr>
          <a:lstStyle/>
          <a:p>
            <a:pPr marL="0" indent="0" algn="ctr">
              <a:buNone/>
            </a:pPr>
            <a:r>
              <a:rPr lang="en-US" sz="4400" b="1" dirty="0">
                <a:latin typeface="Stencil" panose="040409050D0802020404" pitchFamily="82" charset="0"/>
                <a:ea typeface="STFangsong" panose="020B0503020204020204" pitchFamily="2" charset="-122"/>
              </a:rPr>
              <a:t>#1 Positional Forgiveness (Col 1:14; 2:13)</a:t>
            </a:r>
          </a:p>
        </p:txBody>
      </p:sp>
      <p:sp>
        <p:nvSpPr>
          <p:cNvPr id="8" name="Subtitle 2">
            <a:extLst>
              <a:ext uri="{FF2B5EF4-FFF2-40B4-BE49-F238E27FC236}">
                <a16:creationId xmlns:a16="http://schemas.microsoft.com/office/drawing/2014/main" id="{9769951F-BBAC-4BF0-96C3-FC3BDEEEC80D}"/>
              </a:ext>
            </a:extLst>
          </p:cNvPr>
          <p:cNvSpPr txBox="1">
            <a:spLocks/>
          </p:cNvSpPr>
          <p:nvPr/>
        </p:nvSpPr>
        <p:spPr>
          <a:xfrm>
            <a:off x="0" y="5590033"/>
            <a:ext cx="2804160" cy="932688"/>
          </a:xfrm>
          <a:prstGeom prst="rect">
            <a:avLst/>
          </a:prstGeom>
          <a:solidFill>
            <a:srgbClr val="000000">
              <a:alpha val="50000"/>
            </a:srgbClr>
          </a:solidFill>
          <a:ln>
            <a:noFill/>
          </a:ln>
        </p:spPr>
        <p:txBody>
          <a:bodyPr vert="horz" wrap="square"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dirty="0">
                <a:solidFill>
                  <a:srgbClr val="FFFFFF"/>
                </a:solidFill>
                <a:latin typeface="Stencil" panose="040409050D0802020404" pitchFamily="82" charset="0"/>
              </a:rPr>
              <a:t>BELIEVER Benefits</a:t>
            </a:r>
          </a:p>
        </p:txBody>
      </p:sp>
      <p:sp>
        <p:nvSpPr>
          <p:cNvPr id="9" name="Rectangle 8">
            <a:extLst>
              <a:ext uri="{FF2B5EF4-FFF2-40B4-BE49-F238E27FC236}">
                <a16:creationId xmlns:a16="http://schemas.microsoft.com/office/drawing/2014/main" id="{DB2A8D70-C4F8-4F86-B42D-E588C12EB064}"/>
              </a:ext>
            </a:extLst>
          </p:cNvPr>
          <p:cNvSpPr/>
          <p:nvPr/>
        </p:nvSpPr>
        <p:spPr>
          <a:xfrm>
            <a:off x="8273518" y="337185"/>
            <a:ext cx="2156737" cy="85496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08807658"/>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24EAA-2F45-4D58-8CB8-D0D50301C6E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D8F14CC-05CF-4D51-9C0D-7E7F0699327B}"/>
              </a:ext>
            </a:extLst>
          </p:cNvPr>
          <p:cNvSpPr>
            <a:spLocks noGrp="1"/>
          </p:cNvSpPr>
          <p:nvPr>
            <p:ph idx="1"/>
          </p:nvPr>
        </p:nvSpPr>
        <p:spPr/>
        <p:txBody>
          <a:bodyPr/>
          <a:lstStyle/>
          <a:p>
            <a:endParaRPr lang="en-US"/>
          </a:p>
        </p:txBody>
      </p:sp>
      <p:pic>
        <p:nvPicPr>
          <p:cNvPr id="3074" name="Picture 2" descr="Why Did Jesus Have To Shed His Blood? — The Exalted Christ">
            <a:extLst>
              <a:ext uri="{FF2B5EF4-FFF2-40B4-BE49-F238E27FC236}">
                <a16:creationId xmlns:a16="http://schemas.microsoft.com/office/drawing/2014/main" id="{13535CE2-E749-4E49-B2F5-5AB9EC4AD2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284"/>
            <a:ext cx="12192000" cy="686128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412C191B-3161-44A8-8566-88F9C3CDC4E0}"/>
              </a:ext>
            </a:extLst>
          </p:cNvPr>
          <p:cNvSpPr/>
          <p:nvPr/>
        </p:nvSpPr>
        <p:spPr>
          <a:xfrm>
            <a:off x="0" y="1280160"/>
            <a:ext cx="12192000" cy="3855720"/>
          </a:xfrm>
          <a:prstGeom prst="rect">
            <a:avLst/>
          </a:prstGeom>
          <a:solidFill>
            <a:schemeClr val="tx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E334BF26-6716-418D-8471-F2D648F53C35}"/>
              </a:ext>
            </a:extLst>
          </p:cNvPr>
          <p:cNvSpPr txBox="1"/>
          <p:nvPr/>
        </p:nvSpPr>
        <p:spPr>
          <a:xfrm>
            <a:off x="2164080" y="1342658"/>
            <a:ext cx="7848600" cy="3416320"/>
          </a:xfrm>
          <a:prstGeom prst="rect">
            <a:avLst/>
          </a:prstGeom>
          <a:noFill/>
        </p:spPr>
        <p:txBody>
          <a:bodyPr wrap="square" rtlCol="0">
            <a:spAutoFit/>
          </a:bodyPr>
          <a:lstStyle/>
          <a:p>
            <a:pPr algn="ctr"/>
            <a:r>
              <a:rPr lang="en-US" sz="5400" b="1" dirty="0">
                <a:solidFill>
                  <a:schemeClr val="bg1"/>
                </a:solidFill>
                <a:latin typeface="Stencil" panose="040409050D0802020404" pitchFamily="82" charset="0"/>
                <a:ea typeface="STFangsong" panose="020B0503020204020204" pitchFamily="2" charset="-122"/>
              </a:rPr>
              <a:t>Col 1:14</a:t>
            </a:r>
          </a:p>
          <a:p>
            <a:pPr algn="ctr"/>
            <a:r>
              <a:rPr lang="en-US" sz="5400" b="1" dirty="0">
                <a:solidFill>
                  <a:schemeClr val="bg1"/>
                </a:solidFill>
                <a:latin typeface="+mj-lt"/>
                <a:ea typeface="STFangsong" panose="020B0503020204020204" pitchFamily="2" charset="-122"/>
              </a:rPr>
              <a:t>in whom we have redemption through His blood, the forgiveness of Sin</a:t>
            </a:r>
            <a:endParaRPr lang="en-US" sz="5400" b="1" dirty="0">
              <a:solidFill>
                <a:schemeClr val="bg1"/>
              </a:solidFill>
              <a:latin typeface="+mj-lt"/>
              <a:ea typeface="+mj-ea"/>
              <a:cs typeface="+mj-cs"/>
            </a:endParaRPr>
          </a:p>
        </p:txBody>
      </p:sp>
      <p:sp>
        <p:nvSpPr>
          <p:cNvPr id="6" name="Subtitle 2">
            <a:extLst>
              <a:ext uri="{FF2B5EF4-FFF2-40B4-BE49-F238E27FC236}">
                <a16:creationId xmlns:a16="http://schemas.microsoft.com/office/drawing/2014/main" id="{68B83AC1-26C4-4A3E-B1D1-7C52F1629858}"/>
              </a:ext>
            </a:extLst>
          </p:cNvPr>
          <p:cNvSpPr txBox="1">
            <a:spLocks/>
          </p:cNvSpPr>
          <p:nvPr/>
        </p:nvSpPr>
        <p:spPr>
          <a:xfrm>
            <a:off x="8778261" y="5435758"/>
            <a:ext cx="3413739" cy="1057115"/>
          </a:xfrm>
          <a:prstGeom prst="rect">
            <a:avLst/>
          </a:prstGeom>
          <a:solidFill>
            <a:schemeClr val="tx1">
              <a:alpha val="72000"/>
            </a:schemeClr>
          </a:solidFill>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n-US" sz="3200" dirty="0">
                <a:solidFill>
                  <a:schemeClr val="bg1"/>
                </a:solidFill>
                <a:latin typeface="Stencil" panose="040409050D0802020404" pitchFamily="82" charset="0"/>
              </a:rPr>
              <a:t>believer Benefits</a:t>
            </a:r>
          </a:p>
        </p:txBody>
      </p:sp>
    </p:spTree>
    <p:extLst>
      <p:ext uri="{BB962C8B-B14F-4D97-AF65-F5344CB8AC3E}">
        <p14:creationId xmlns:p14="http://schemas.microsoft.com/office/powerpoint/2010/main" val="24381078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7">
                                            <p:txEl>
                                              <p:pRg st="1" end="1"/>
                                            </p:txEl>
                                          </p:spTgt>
                                        </p:tgtEl>
                                        <p:attrNameLst>
                                          <p:attrName>style.visibility</p:attrName>
                                        </p:attrNameLst>
                                      </p:cBhvr>
                                      <p:to>
                                        <p:strVal val="visible"/>
                                      </p:to>
                                    </p:set>
                                    <p:animEffect transition="in" filter="fade">
                                      <p:cBhvr>
                                        <p:cTn id="10"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24EAA-2F45-4D58-8CB8-D0D50301C6E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D8F14CC-05CF-4D51-9C0D-7E7F0699327B}"/>
              </a:ext>
            </a:extLst>
          </p:cNvPr>
          <p:cNvSpPr>
            <a:spLocks noGrp="1"/>
          </p:cNvSpPr>
          <p:nvPr>
            <p:ph idx="1"/>
          </p:nvPr>
        </p:nvSpPr>
        <p:spPr/>
        <p:txBody>
          <a:bodyPr/>
          <a:lstStyle/>
          <a:p>
            <a:endParaRPr lang="en-US"/>
          </a:p>
        </p:txBody>
      </p:sp>
      <p:pic>
        <p:nvPicPr>
          <p:cNvPr id="3074" name="Picture 2" descr="Why Did Jesus Have To Shed His Blood? — The Exalted Christ">
            <a:extLst>
              <a:ext uri="{FF2B5EF4-FFF2-40B4-BE49-F238E27FC236}">
                <a16:creationId xmlns:a16="http://schemas.microsoft.com/office/drawing/2014/main" id="{13535CE2-E749-4E49-B2F5-5AB9EC4AD2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284"/>
            <a:ext cx="12192000" cy="686128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412C191B-3161-44A8-8566-88F9C3CDC4E0}"/>
              </a:ext>
            </a:extLst>
          </p:cNvPr>
          <p:cNvSpPr/>
          <p:nvPr/>
        </p:nvSpPr>
        <p:spPr>
          <a:xfrm>
            <a:off x="0" y="1280160"/>
            <a:ext cx="12192000" cy="3855720"/>
          </a:xfrm>
          <a:prstGeom prst="rect">
            <a:avLst/>
          </a:prstGeom>
          <a:solidFill>
            <a:schemeClr val="tx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E334BF26-6716-418D-8471-F2D648F53C35}"/>
              </a:ext>
            </a:extLst>
          </p:cNvPr>
          <p:cNvSpPr txBox="1"/>
          <p:nvPr/>
        </p:nvSpPr>
        <p:spPr>
          <a:xfrm>
            <a:off x="579120" y="1342659"/>
            <a:ext cx="11323320" cy="3785652"/>
          </a:xfrm>
          <a:prstGeom prst="rect">
            <a:avLst/>
          </a:prstGeom>
          <a:noFill/>
        </p:spPr>
        <p:txBody>
          <a:bodyPr wrap="square" rtlCol="0">
            <a:spAutoFit/>
          </a:bodyPr>
          <a:lstStyle/>
          <a:p>
            <a:pPr algn="ctr"/>
            <a:r>
              <a:rPr lang="en-US" sz="4800" dirty="0">
                <a:solidFill>
                  <a:schemeClr val="bg1"/>
                </a:solidFill>
                <a:latin typeface="Broadway" panose="04040905080B02020502" pitchFamily="82" charset="0"/>
                <a:ea typeface="+mj-ea"/>
                <a:cs typeface="+mj-cs"/>
              </a:rPr>
              <a:t>Col  2:13</a:t>
            </a:r>
          </a:p>
          <a:p>
            <a:pPr algn="ctr"/>
            <a:r>
              <a:rPr lang="en-US" sz="4800" b="1" dirty="0">
                <a:solidFill>
                  <a:schemeClr val="bg1"/>
                </a:solidFill>
                <a:latin typeface="+mj-lt"/>
                <a:ea typeface="+mj-ea"/>
                <a:cs typeface="+mj-cs"/>
              </a:rPr>
              <a:t>And you, being dead in your trespasses and the uncircumcision of your flesh, He has made alive together with Him, having forgiven you all trespasses</a:t>
            </a:r>
          </a:p>
        </p:txBody>
      </p:sp>
      <p:sp>
        <p:nvSpPr>
          <p:cNvPr id="6" name="Subtitle 2">
            <a:extLst>
              <a:ext uri="{FF2B5EF4-FFF2-40B4-BE49-F238E27FC236}">
                <a16:creationId xmlns:a16="http://schemas.microsoft.com/office/drawing/2014/main" id="{68B83AC1-26C4-4A3E-B1D1-7C52F1629858}"/>
              </a:ext>
            </a:extLst>
          </p:cNvPr>
          <p:cNvSpPr txBox="1">
            <a:spLocks/>
          </p:cNvSpPr>
          <p:nvPr/>
        </p:nvSpPr>
        <p:spPr>
          <a:xfrm>
            <a:off x="8778261" y="5435758"/>
            <a:ext cx="3413739" cy="1057115"/>
          </a:xfrm>
          <a:prstGeom prst="rect">
            <a:avLst/>
          </a:prstGeom>
          <a:solidFill>
            <a:schemeClr val="tx1">
              <a:alpha val="72000"/>
            </a:schemeClr>
          </a:solidFill>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n-US" sz="3200" dirty="0">
                <a:solidFill>
                  <a:schemeClr val="bg1"/>
                </a:solidFill>
                <a:latin typeface="Stencil" panose="040409050D0802020404" pitchFamily="82" charset="0"/>
              </a:rPr>
              <a:t>believer Benefits</a:t>
            </a:r>
          </a:p>
        </p:txBody>
      </p:sp>
    </p:spTree>
    <p:extLst>
      <p:ext uri="{BB962C8B-B14F-4D97-AF65-F5344CB8AC3E}">
        <p14:creationId xmlns:p14="http://schemas.microsoft.com/office/powerpoint/2010/main" val="193550538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0671A8AE-40A1-4631-A6B8-581AFF06548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Sermons — Family Worship Center Church">
            <a:extLst>
              <a:ext uri="{FF2B5EF4-FFF2-40B4-BE49-F238E27FC236}">
                <a16:creationId xmlns:a16="http://schemas.microsoft.com/office/drawing/2014/main" id="{BB2A12B5-1525-45AB-B002-67C733961F3B}"/>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4454" r="25351" b="1273"/>
          <a:stretch/>
        </p:blipFill>
        <p:spPr bwMode="auto">
          <a:xfrm>
            <a:off x="3523488" y="10"/>
            <a:ext cx="8668512" cy="6857990"/>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11">
            <a:extLst>
              <a:ext uri="{FF2B5EF4-FFF2-40B4-BE49-F238E27FC236}">
                <a16:creationId xmlns:a16="http://schemas.microsoft.com/office/drawing/2014/main" id="{AB58EF07-17C2-48CF-ABB0-EEF1F17CB8F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 y="0"/>
            <a:ext cx="9339206" cy="6858000"/>
          </a:xfrm>
          <a:prstGeom prst="rect">
            <a:avLst/>
          </a:prstGeom>
          <a:gradFill>
            <a:gsLst>
              <a:gs pos="58000">
                <a:schemeClr val="bg1"/>
              </a:gs>
              <a:gs pos="33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6BFBF06-BA35-410D-B4B1-2E12BE317218}"/>
              </a:ext>
            </a:extLst>
          </p:cNvPr>
          <p:cNvSpPr>
            <a:spLocks noGrp="1"/>
          </p:cNvSpPr>
          <p:nvPr>
            <p:ph type="title"/>
          </p:nvPr>
        </p:nvSpPr>
        <p:spPr>
          <a:xfrm>
            <a:off x="477981" y="1122363"/>
            <a:ext cx="4023360" cy="3204134"/>
          </a:xfrm>
        </p:spPr>
        <p:txBody>
          <a:bodyPr vert="horz" lIns="91440" tIns="45720" rIns="91440" bIns="45720" rtlCol="0" anchor="b">
            <a:normAutofit/>
          </a:bodyPr>
          <a:lstStyle/>
          <a:p>
            <a:endParaRPr lang="en-US" sz="4800"/>
          </a:p>
        </p:txBody>
      </p:sp>
      <p:sp>
        <p:nvSpPr>
          <p:cNvPr id="14" name="Rectangle 13">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759921"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6" name="Rectangle 15">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1029" y="4546920"/>
            <a:ext cx="397764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1" name="Content Placeholder 2">
            <a:extLst>
              <a:ext uri="{FF2B5EF4-FFF2-40B4-BE49-F238E27FC236}">
                <a16:creationId xmlns:a16="http://schemas.microsoft.com/office/drawing/2014/main" id="{6919867A-32DD-4C82-AC92-86C4636A34A1}"/>
              </a:ext>
            </a:extLst>
          </p:cNvPr>
          <p:cNvSpPr txBox="1">
            <a:spLocks/>
          </p:cNvSpPr>
          <p:nvPr/>
        </p:nvSpPr>
        <p:spPr>
          <a:xfrm>
            <a:off x="838200" y="1825625"/>
            <a:ext cx="4937760" cy="3185846"/>
          </a:xfrm>
          <a:prstGeom prst="rect">
            <a:avLst/>
          </a:prstGeom>
        </p:spPr>
        <p:txBody>
          <a:bodyPr vert="horz" lIns="91440" tIns="45720" rIns="91440" bIns="45720" rtlCol="0">
            <a:normAutofit fontScale="77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Font typeface="Arial" panose="020B0604020202020204" pitchFamily="34" charset="0"/>
              <a:buNone/>
            </a:pPr>
            <a:r>
              <a:rPr lang="en-US" sz="7200" b="1" dirty="0">
                <a:latin typeface="Stencil" panose="040409050D0802020404" pitchFamily="82" charset="0"/>
                <a:ea typeface="STFangsong" panose="020B0503020204020204" pitchFamily="2" charset="-122"/>
              </a:rPr>
              <a:t>#2 Not Being Slaves of Sin (John 8:24)</a:t>
            </a:r>
          </a:p>
        </p:txBody>
      </p:sp>
      <p:sp>
        <p:nvSpPr>
          <p:cNvPr id="6" name="Rectangle 5">
            <a:extLst>
              <a:ext uri="{FF2B5EF4-FFF2-40B4-BE49-F238E27FC236}">
                <a16:creationId xmlns:a16="http://schemas.microsoft.com/office/drawing/2014/main" id="{900304D3-156A-43E4-BB8E-EE28721A4C14}"/>
              </a:ext>
            </a:extLst>
          </p:cNvPr>
          <p:cNvSpPr/>
          <p:nvPr/>
        </p:nvSpPr>
        <p:spPr>
          <a:xfrm>
            <a:off x="197565" y="344507"/>
            <a:ext cx="2156737" cy="85496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ubtitle 2">
            <a:extLst>
              <a:ext uri="{FF2B5EF4-FFF2-40B4-BE49-F238E27FC236}">
                <a16:creationId xmlns:a16="http://schemas.microsoft.com/office/drawing/2014/main" id="{D6543541-CD46-42BA-A3E6-E1BE6873711E}"/>
              </a:ext>
            </a:extLst>
          </p:cNvPr>
          <p:cNvSpPr txBox="1">
            <a:spLocks/>
          </p:cNvSpPr>
          <p:nvPr/>
        </p:nvSpPr>
        <p:spPr>
          <a:xfrm>
            <a:off x="9387837" y="5711953"/>
            <a:ext cx="2804160" cy="932688"/>
          </a:xfrm>
          <a:prstGeom prst="rect">
            <a:avLst/>
          </a:prstGeom>
          <a:solidFill>
            <a:srgbClr val="000000">
              <a:alpha val="50000"/>
            </a:srgbClr>
          </a:solidFill>
          <a:ln>
            <a:noFill/>
          </a:ln>
        </p:spPr>
        <p:txBody>
          <a:bodyPr vert="horz" wrap="square"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dirty="0">
                <a:solidFill>
                  <a:srgbClr val="FFFFFF"/>
                </a:solidFill>
                <a:latin typeface="Stencil" panose="040409050D0802020404" pitchFamily="82" charset="0"/>
              </a:rPr>
              <a:t>BELIEVER Benefits</a:t>
            </a:r>
          </a:p>
        </p:txBody>
      </p:sp>
    </p:spTree>
    <p:extLst>
      <p:ext uri="{BB962C8B-B14F-4D97-AF65-F5344CB8AC3E}">
        <p14:creationId xmlns:p14="http://schemas.microsoft.com/office/powerpoint/2010/main" val="3282024025"/>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11">
                                            <p:txEl>
                                              <p:pRg st="0" end="0"/>
                                            </p:txEl>
                                          </p:spTgt>
                                        </p:tgtEl>
                                        <p:attrNameLst>
                                          <p:attrName>style.visibility</p:attrName>
                                        </p:attrNameLst>
                                      </p:cBhvr>
                                      <p:to>
                                        <p:strVal val="visible"/>
                                      </p:to>
                                    </p:set>
                                    <p:animEffect transition="in" filter="fade">
                                      <p:cBhvr>
                                        <p:cTn id="7" dur="500"/>
                                        <p:tgtEl>
                                          <p:spTgt spid="1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24EAA-2F45-4D58-8CB8-D0D50301C6E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D8F14CC-05CF-4D51-9C0D-7E7F0699327B}"/>
              </a:ext>
            </a:extLst>
          </p:cNvPr>
          <p:cNvSpPr>
            <a:spLocks noGrp="1"/>
          </p:cNvSpPr>
          <p:nvPr>
            <p:ph idx="1"/>
          </p:nvPr>
        </p:nvSpPr>
        <p:spPr/>
        <p:txBody>
          <a:bodyPr/>
          <a:lstStyle/>
          <a:p>
            <a:endParaRPr lang="en-US"/>
          </a:p>
        </p:txBody>
      </p:sp>
      <p:pic>
        <p:nvPicPr>
          <p:cNvPr id="3074" name="Picture 2" descr="Why Did Jesus Have To Shed His Blood? — The Exalted Christ">
            <a:extLst>
              <a:ext uri="{FF2B5EF4-FFF2-40B4-BE49-F238E27FC236}">
                <a16:creationId xmlns:a16="http://schemas.microsoft.com/office/drawing/2014/main" id="{13535CE2-E749-4E49-B2F5-5AB9EC4AD2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284"/>
            <a:ext cx="12192000" cy="686128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412C191B-3161-44A8-8566-88F9C3CDC4E0}"/>
              </a:ext>
            </a:extLst>
          </p:cNvPr>
          <p:cNvSpPr/>
          <p:nvPr/>
        </p:nvSpPr>
        <p:spPr>
          <a:xfrm>
            <a:off x="0" y="1280160"/>
            <a:ext cx="12192000" cy="3855720"/>
          </a:xfrm>
          <a:prstGeom prst="rect">
            <a:avLst/>
          </a:prstGeom>
          <a:solidFill>
            <a:schemeClr val="tx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E334BF26-6716-418D-8471-F2D648F53C35}"/>
              </a:ext>
            </a:extLst>
          </p:cNvPr>
          <p:cNvSpPr txBox="1"/>
          <p:nvPr/>
        </p:nvSpPr>
        <p:spPr>
          <a:xfrm>
            <a:off x="1798320" y="1342659"/>
            <a:ext cx="8808720" cy="3785652"/>
          </a:xfrm>
          <a:prstGeom prst="rect">
            <a:avLst/>
          </a:prstGeom>
          <a:noFill/>
        </p:spPr>
        <p:txBody>
          <a:bodyPr wrap="square" rtlCol="0">
            <a:spAutoFit/>
          </a:bodyPr>
          <a:lstStyle/>
          <a:p>
            <a:pPr algn="ctr"/>
            <a:r>
              <a:rPr lang="en-US" sz="4800" dirty="0">
                <a:solidFill>
                  <a:schemeClr val="bg1"/>
                </a:solidFill>
                <a:latin typeface="Broadway" panose="04040905080B02020502" pitchFamily="82" charset="0"/>
                <a:ea typeface="+mj-ea"/>
                <a:cs typeface="+mj-cs"/>
              </a:rPr>
              <a:t>John 8:24</a:t>
            </a:r>
          </a:p>
          <a:p>
            <a:pPr algn="ctr"/>
            <a:r>
              <a:rPr lang="en-US" sz="4000" b="1" baseline="30000" dirty="0">
                <a:solidFill>
                  <a:schemeClr val="bg1"/>
                </a:solidFill>
                <a:latin typeface="+mj-lt"/>
              </a:rPr>
              <a:t> </a:t>
            </a:r>
            <a:r>
              <a:rPr lang="en-US" sz="4800" b="1" dirty="0">
                <a:solidFill>
                  <a:schemeClr val="bg1"/>
                </a:solidFill>
                <a:latin typeface="+mj-lt"/>
                <a:ea typeface="+mj-ea"/>
                <a:cs typeface="+mj-cs"/>
              </a:rPr>
              <a:t>Therefore I said to you that you will die in your sins; for if you do not believe that I am He, you will die in your sins.”</a:t>
            </a:r>
          </a:p>
        </p:txBody>
      </p:sp>
      <p:sp>
        <p:nvSpPr>
          <p:cNvPr id="6" name="Subtitle 2">
            <a:extLst>
              <a:ext uri="{FF2B5EF4-FFF2-40B4-BE49-F238E27FC236}">
                <a16:creationId xmlns:a16="http://schemas.microsoft.com/office/drawing/2014/main" id="{68B83AC1-26C4-4A3E-B1D1-7C52F1629858}"/>
              </a:ext>
            </a:extLst>
          </p:cNvPr>
          <p:cNvSpPr txBox="1">
            <a:spLocks/>
          </p:cNvSpPr>
          <p:nvPr/>
        </p:nvSpPr>
        <p:spPr>
          <a:xfrm>
            <a:off x="8778261" y="5435758"/>
            <a:ext cx="3413739" cy="1057115"/>
          </a:xfrm>
          <a:prstGeom prst="rect">
            <a:avLst/>
          </a:prstGeom>
          <a:solidFill>
            <a:schemeClr val="tx1">
              <a:alpha val="72000"/>
            </a:schemeClr>
          </a:solidFill>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n-US" sz="3200" dirty="0">
                <a:solidFill>
                  <a:schemeClr val="bg1"/>
                </a:solidFill>
                <a:latin typeface="Stencil" panose="040409050D0802020404" pitchFamily="82" charset="0"/>
              </a:rPr>
              <a:t>believer Benefits</a:t>
            </a:r>
          </a:p>
        </p:txBody>
      </p:sp>
    </p:spTree>
    <p:extLst>
      <p:ext uri="{BB962C8B-B14F-4D97-AF65-F5344CB8AC3E}">
        <p14:creationId xmlns:p14="http://schemas.microsoft.com/office/powerpoint/2010/main" val="267189896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21A75659-5A6F-4F77-9679-678A00B9D8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4" descr="Sermons — Family Worship Center Church">
            <a:extLst>
              <a:ext uri="{FF2B5EF4-FFF2-40B4-BE49-F238E27FC236}">
                <a16:creationId xmlns:a16="http://schemas.microsoft.com/office/drawing/2014/main" id="{B3023597-EF09-4D75-8AF7-798DF2D07D83}"/>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7754" r="2051" b="1273"/>
          <a:stretch/>
        </p:blipFill>
        <p:spPr bwMode="auto">
          <a:xfrm>
            <a:off x="20" y="10"/>
            <a:ext cx="8668492" cy="6857990"/>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13">
            <a:extLst>
              <a:ext uri="{FF2B5EF4-FFF2-40B4-BE49-F238E27FC236}">
                <a16:creationId xmlns:a16="http://schemas.microsoft.com/office/drawing/2014/main" id="{E30A3A45-140E-431E-AED0-07EF836310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435399" y="0"/>
            <a:ext cx="9756601" cy="6858000"/>
          </a:xfrm>
          <a:prstGeom prst="rect">
            <a:avLst/>
          </a:prstGeom>
          <a:gradFill>
            <a:gsLst>
              <a:gs pos="53000">
                <a:schemeClr val="bg1"/>
              </a:gs>
              <a:gs pos="35000">
                <a:schemeClr val="bg1">
                  <a:alpha val="76000"/>
                </a:schemeClr>
              </a:gs>
              <a:gs pos="19000">
                <a:schemeClr val="bg1">
                  <a:alpha val="40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90499C1-DD31-487F-AC16-7E9A77D75269}"/>
              </a:ext>
            </a:extLst>
          </p:cNvPr>
          <p:cNvSpPr>
            <a:spLocks noGrp="1"/>
          </p:cNvSpPr>
          <p:nvPr>
            <p:ph type="title"/>
          </p:nvPr>
        </p:nvSpPr>
        <p:spPr>
          <a:xfrm>
            <a:off x="8395868" y="1161288"/>
            <a:ext cx="3438144" cy="1124712"/>
          </a:xfrm>
        </p:spPr>
        <p:txBody>
          <a:bodyPr anchor="b">
            <a:normAutofit/>
          </a:bodyPr>
          <a:lstStyle/>
          <a:p>
            <a:endParaRPr lang="en-US" sz="2800"/>
          </a:p>
        </p:txBody>
      </p:sp>
      <p:sp>
        <p:nvSpPr>
          <p:cNvPr id="16" name="Rectangle 15">
            <a:extLst>
              <a:ext uri="{FF2B5EF4-FFF2-40B4-BE49-F238E27FC236}">
                <a16:creationId xmlns:a16="http://schemas.microsoft.com/office/drawing/2014/main" id="{55D4142C-5077-457F-A6AD-3FECFDB396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687333" y="605790"/>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8" name="Rectangle 17">
            <a:extLst>
              <a:ext uri="{FF2B5EF4-FFF2-40B4-BE49-F238E27FC236}">
                <a16:creationId xmlns:a16="http://schemas.microsoft.com/office/drawing/2014/main" id="{7A5F0580-5EE9-419F-96EE-B6529EF6E7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53018" y="2443480"/>
            <a:ext cx="3218688"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426E46A8-F212-43E4-8545-6B748E934301}"/>
              </a:ext>
            </a:extLst>
          </p:cNvPr>
          <p:cNvSpPr>
            <a:spLocks noGrp="1"/>
          </p:cNvSpPr>
          <p:nvPr>
            <p:ph idx="1"/>
          </p:nvPr>
        </p:nvSpPr>
        <p:spPr>
          <a:xfrm>
            <a:off x="6431280" y="2758414"/>
            <a:ext cx="5478428" cy="3207258"/>
          </a:xfrm>
        </p:spPr>
        <p:txBody>
          <a:bodyPr anchor="t">
            <a:noAutofit/>
          </a:bodyPr>
          <a:lstStyle/>
          <a:p>
            <a:pPr marL="0" indent="0" algn="ctr">
              <a:buNone/>
            </a:pPr>
            <a:r>
              <a:rPr lang="en-US" sz="4800" b="1" dirty="0">
                <a:latin typeface="Stencil" panose="040409050D0802020404" pitchFamily="82" charset="0"/>
                <a:ea typeface="STFangsong" panose="020B0503020204020204" pitchFamily="2" charset="-122"/>
              </a:rPr>
              <a:t>#3 Past Sanctification (Heb 10:29) </a:t>
            </a:r>
          </a:p>
        </p:txBody>
      </p:sp>
      <p:sp>
        <p:nvSpPr>
          <p:cNvPr id="4" name="Rectangle 3">
            <a:extLst>
              <a:ext uri="{FF2B5EF4-FFF2-40B4-BE49-F238E27FC236}">
                <a16:creationId xmlns:a16="http://schemas.microsoft.com/office/drawing/2014/main" id="{C6B9FF14-9FFC-4E68-86CC-93B74B65C8A6}"/>
              </a:ext>
            </a:extLst>
          </p:cNvPr>
          <p:cNvSpPr/>
          <p:nvPr/>
        </p:nvSpPr>
        <p:spPr>
          <a:xfrm>
            <a:off x="8037880" y="504066"/>
            <a:ext cx="2156737" cy="85496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Subtitle 2">
            <a:extLst>
              <a:ext uri="{FF2B5EF4-FFF2-40B4-BE49-F238E27FC236}">
                <a16:creationId xmlns:a16="http://schemas.microsoft.com/office/drawing/2014/main" id="{AFF06256-4FB4-4408-A8EB-EE04EEBC2D13}"/>
              </a:ext>
            </a:extLst>
          </p:cNvPr>
          <p:cNvSpPr txBox="1">
            <a:spLocks/>
          </p:cNvSpPr>
          <p:nvPr/>
        </p:nvSpPr>
        <p:spPr>
          <a:xfrm>
            <a:off x="0" y="5954636"/>
            <a:ext cx="2804160" cy="932688"/>
          </a:xfrm>
          <a:prstGeom prst="rect">
            <a:avLst/>
          </a:prstGeom>
          <a:solidFill>
            <a:srgbClr val="000000">
              <a:alpha val="50000"/>
            </a:srgbClr>
          </a:solidFill>
          <a:ln>
            <a:noFill/>
          </a:ln>
        </p:spPr>
        <p:txBody>
          <a:bodyPr vert="horz" wrap="square"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dirty="0">
                <a:solidFill>
                  <a:srgbClr val="FFFFFF"/>
                </a:solidFill>
                <a:latin typeface="Stencil" panose="040409050D0802020404" pitchFamily="82" charset="0"/>
              </a:rPr>
              <a:t>BELIEVER Benefits</a:t>
            </a:r>
          </a:p>
        </p:txBody>
      </p:sp>
    </p:spTree>
    <p:extLst>
      <p:ext uri="{BB962C8B-B14F-4D97-AF65-F5344CB8AC3E}">
        <p14:creationId xmlns:p14="http://schemas.microsoft.com/office/powerpoint/2010/main" val="3696976132"/>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24EAA-2F45-4D58-8CB8-D0D50301C6E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D8F14CC-05CF-4D51-9C0D-7E7F0699327B}"/>
              </a:ext>
            </a:extLst>
          </p:cNvPr>
          <p:cNvSpPr>
            <a:spLocks noGrp="1"/>
          </p:cNvSpPr>
          <p:nvPr>
            <p:ph idx="1"/>
          </p:nvPr>
        </p:nvSpPr>
        <p:spPr/>
        <p:txBody>
          <a:bodyPr/>
          <a:lstStyle/>
          <a:p>
            <a:endParaRPr lang="en-US"/>
          </a:p>
        </p:txBody>
      </p:sp>
      <p:pic>
        <p:nvPicPr>
          <p:cNvPr id="3074" name="Picture 2" descr="Why Did Jesus Have To Shed His Blood? — The Exalted Christ">
            <a:extLst>
              <a:ext uri="{FF2B5EF4-FFF2-40B4-BE49-F238E27FC236}">
                <a16:creationId xmlns:a16="http://schemas.microsoft.com/office/drawing/2014/main" id="{13535CE2-E749-4E49-B2F5-5AB9EC4AD2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284"/>
            <a:ext cx="12192000" cy="686128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412C191B-3161-44A8-8566-88F9C3CDC4E0}"/>
              </a:ext>
            </a:extLst>
          </p:cNvPr>
          <p:cNvSpPr/>
          <p:nvPr/>
        </p:nvSpPr>
        <p:spPr>
          <a:xfrm>
            <a:off x="0" y="728403"/>
            <a:ext cx="12192000" cy="4653542"/>
          </a:xfrm>
          <a:prstGeom prst="rect">
            <a:avLst/>
          </a:prstGeom>
          <a:solidFill>
            <a:schemeClr val="tx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ubtitle 2">
            <a:extLst>
              <a:ext uri="{FF2B5EF4-FFF2-40B4-BE49-F238E27FC236}">
                <a16:creationId xmlns:a16="http://schemas.microsoft.com/office/drawing/2014/main" id="{B0ACDDA7-0172-4CE5-BE37-F37B56929C0F}"/>
              </a:ext>
            </a:extLst>
          </p:cNvPr>
          <p:cNvSpPr txBox="1">
            <a:spLocks/>
          </p:cNvSpPr>
          <p:nvPr/>
        </p:nvSpPr>
        <p:spPr>
          <a:xfrm>
            <a:off x="8778261" y="5536426"/>
            <a:ext cx="3413739" cy="1057115"/>
          </a:xfrm>
          <a:prstGeom prst="rect">
            <a:avLst/>
          </a:prstGeom>
          <a:solidFill>
            <a:schemeClr val="tx1">
              <a:alpha val="72000"/>
            </a:schemeClr>
          </a:solidFill>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n-US" sz="3200" dirty="0">
                <a:solidFill>
                  <a:schemeClr val="bg1"/>
                </a:solidFill>
                <a:latin typeface="Stencil" panose="040409050D0802020404" pitchFamily="82" charset="0"/>
              </a:rPr>
              <a:t>Believer Benefits</a:t>
            </a:r>
          </a:p>
        </p:txBody>
      </p:sp>
      <p:sp>
        <p:nvSpPr>
          <p:cNvPr id="7" name="TextBox 6">
            <a:extLst>
              <a:ext uri="{FF2B5EF4-FFF2-40B4-BE49-F238E27FC236}">
                <a16:creationId xmlns:a16="http://schemas.microsoft.com/office/drawing/2014/main" id="{E334BF26-6716-418D-8471-F2D648F53C35}"/>
              </a:ext>
            </a:extLst>
          </p:cNvPr>
          <p:cNvSpPr txBox="1"/>
          <p:nvPr/>
        </p:nvSpPr>
        <p:spPr>
          <a:xfrm>
            <a:off x="0" y="793016"/>
            <a:ext cx="12192000" cy="4524315"/>
          </a:xfrm>
          <a:prstGeom prst="rect">
            <a:avLst/>
          </a:prstGeom>
          <a:noFill/>
        </p:spPr>
        <p:txBody>
          <a:bodyPr wrap="square" rtlCol="0">
            <a:spAutoFit/>
          </a:bodyPr>
          <a:lstStyle/>
          <a:p>
            <a:pPr algn="ctr"/>
            <a:r>
              <a:rPr lang="en-US" sz="4800" dirty="0">
                <a:solidFill>
                  <a:schemeClr val="bg1"/>
                </a:solidFill>
                <a:latin typeface="Broadway" panose="04040905080B02020502" pitchFamily="82" charset="0"/>
                <a:ea typeface="+mj-ea"/>
                <a:cs typeface="+mj-cs"/>
              </a:rPr>
              <a:t>Hebrews 10:29</a:t>
            </a:r>
          </a:p>
          <a:p>
            <a:pPr algn="ctr"/>
            <a:r>
              <a:rPr lang="en-US" sz="4800" b="1" dirty="0">
                <a:solidFill>
                  <a:schemeClr val="bg1"/>
                </a:solidFill>
                <a:latin typeface="+mj-lt"/>
                <a:ea typeface="+mj-ea"/>
                <a:cs typeface="+mj-cs"/>
              </a:rPr>
              <a:t>Of how much worse punishment, do you suppose, will he be thought worthy who has trampled the Son of God underfoot, counted the blood of the covenant by which he was sanctified a common thing, and insulted the Spirit of grace?</a:t>
            </a:r>
          </a:p>
        </p:txBody>
      </p:sp>
    </p:spTree>
    <p:extLst>
      <p:ext uri="{BB962C8B-B14F-4D97-AF65-F5344CB8AC3E}">
        <p14:creationId xmlns:p14="http://schemas.microsoft.com/office/powerpoint/2010/main" val="19696330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1" name="Rectangle 10">
            <a:extLst>
              <a:ext uri="{FF2B5EF4-FFF2-40B4-BE49-F238E27FC236}">
                <a16:creationId xmlns:a16="http://schemas.microsoft.com/office/drawing/2014/main" id="{9AA72BD9-2C5A-4EDC-931F-5AA08EACA0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4" descr="Sermons — Family Worship Center Church">
            <a:extLst>
              <a:ext uri="{FF2B5EF4-FFF2-40B4-BE49-F238E27FC236}">
                <a16:creationId xmlns:a16="http://schemas.microsoft.com/office/drawing/2014/main" id="{71FA3766-08A6-4D8B-B9BD-3573A8AA973B}"/>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4415" r="25286" b="1139"/>
          <a:stretch/>
        </p:blipFill>
        <p:spPr bwMode="auto">
          <a:xfrm>
            <a:off x="3522468" y="10"/>
            <a:ext cx="8669532" cy="6857990"/>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a:extLst>
              <a:ext uri="{FF2B5EF4-FFF2-40B4-BE49-F238E27FC236}">
                <a16:creationId xmlns:a16="http://schemas.microsoft.com/office/drawing/2014/main" id="{DD3981AC-7B61-4947-BCF3-F7AA7FA38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9756601" cy="6858000"/>
          </a:xfrm>
          <a:prstGeom prst="rect">
            <a:avLst/>
          </a:prstGeom>
          <a:gradFill>
            <a:gsLst>
              <a:gs pos="58000">
                <a:schemeClr val="bg1"/>
              </a:gs>
              <a:gs pos="35000">
                <a:schemeClr val="bg1">
                  <a:alpha val="78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90499C1-DD31-487F-AC16-7E9A77D75269}"/>
              </a:ext>
            </a:extLst>
          </p:cNvPr>
          <p:cNvSpPr>
            <a:spLocks noGrp="1"/>
          </p:cNvSpPr>
          <p:nvPr>
            <p:ph type="title"/>
          </p:nvPr>
        </p:nvSpPr>
        <p:spPr>
          <a:xfrm>
            <a:off x="371094" y="1161288"/>
            <a:ext cx="3438144" cy="1124712"/>
          </a:xfrm>
        </p:spPr>
        <p:txBody>
          <a:bodyPr anchor="b">
            <a:normAutofit/>
          </a:bodyPr>
          <a:lstStyle/>
          <a:p>
            <a:endParaRPr lang="en-US" sz="2800"/>
          </a:p>
        </p:txBody>
      </p:sp>
      <p:sp>
        <p:nvSpPr>
          <p:cNvPr id="15" name="Rectangle 14">
            <a:extLst>
              <a:ext uri="{FF2B5EF4-FFF2-40B4-BE49-F238E27FC236}">
                <a16:creationId xmlns:a16="http://schemas.microsoft.com/office/drawing/2014/main" id="{55D4142C-5077-457F-A6AD-3FECFDB396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62559" y="605790"/>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7" name="Rectangle 16">
            <a:extLst>
              <a:ext uri="{FF2B5EF4-FFF2-40B4-BE49-F238E27FC236}">
                <a16:creationId xmlns:a16="http://schemas.microsoft.com/office/drawing/2014/main" id="{7A5F0580-5EE9-419F-96EE-B6529EF6E7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8244" y="2443480"/>
            <a:ext cx="3300984"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426E46A8-F212-43E4-8545-6B748E934301}"/>
              </a:ext>
            </a:extLst>
          </p:cNvPr>
          <p:cNvSpPr>
            <a:spLocks noGrp="1"/>
          </p:cNvSpPr>
          <p:nvPr>
            <p:ph idx="1"/>
          </p:nvPr>
        </p:nvSpPr>
        <p:spPr>
          <a:xfrm>
            <a:off x="424815" y="2792604"/>
            <a:ext cx="3438906" cy="3207258"/>
          </a:xfrm>
        </p:spPr>
        <p:txBody>
          <a:bodyPr anchor="t">
            <a:noAutofit/>
          </a:bodyPr>
          <a:lstStyle/>
          <a:p>
            <a:pPr marL="0" indent="0" algn="ctr">
              <a:buNone/>
            </a:pPr>
            <a:r>
              <a:rPr lang="en-US" sz="4800" b="1" dirty="0">
                <a:latin typeface="Stencil" panose="040409050D0802020404" pitchFamily="82" charset="0"/>
                <a:ea typeface="STFangsong" panose="020B0503020204020204" pitchFamily="2" charset="-122"/>
              </a:rPr>
              <a:t>#4 Peace with God (Eph 2:13; Col 1:20)</a:t>
            </a:r>
            <a:br>
              <a:rPr lang="en-US" sz="4800" b="0" i="0" u="none" strike="noStrike" dirty="0">
                <a:effectLst/>
                <a:latin typeface="Stencil" panose="040409050D0802020404" pitchFamily="82" charset="0"/>
              </a:rPr>
            </a:br>
            <a:r>
              <a:rPr lang="en-US" sz="4800" b="1" dirty="0">
                <a:latin typeface="Stencil" panose="040409050D0802020404" pitchFamily="82" charset="0"/>
                <a:ea typeface="STFangsong" panose="020B0503020204020204" pitchFamily="2" charset="-122"/>
              </a:rPr>
              <a:t>  </a:t>
            </a:r>
          </a:p>
        </p:txBody>
      </p:sp>
      <p:sp>
        <p:nvSpPr>
          <p:cNvPr id="8" name="Subtitle 2">
            <a:extLst>
              <a:ext uri="{FF2B5EF4-FFF2-40B4-BE49-F238E27FC236}">
                <a16:creationId xmlns:a16="http://schemas.microsoft.com/office/drawing/2014/main" id="{C0DA9874-D9DA-458F-AB2F-C8897AD10951}"/>
              </a:ext>
            </a:extLst>
          </p:cNvPr>
          <p:cNvSpPr txBox="1">
            <a:spLocks/>
          </p:cNvSpPr>
          <p:nvPr/>
        </p:nvSpPr>
        <p:spPr>
          <a:xfrm>
            <a:off x="9387837" y="5711953"/>
            <a:ext cx="2804160" cy="932688"/>
          </a:xfrm>
          <a:prstGeom prst="rect">
            <a:avLst/>
          </a:prstGeom>
          <a:solidFill>
            <a:srgbClr val="000000">
              <a:alpha val="50000"/>
            </a:srgbClr>
          </a:solidFill>
          <a:ln>
            <a:noFill/>
          </a:ln>
        </p:spPr>
        <p:txBody>
          <a:bodyPr vert="horz" wrap="square"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dirty="0">
                <a:solidFill>
                  <a:srgbClr val="FFFFFF"/>
                </a:solidFill>
                <a:latin typeface="Stencil" panose="040409050D0802020404" pitchFamily="82" charset="0"/>
              </a:rPr>
              <a:t>BELIEVER Benefits</a:t>
            </a:r>
          </a:p>
        </p:txBody>
      </p:sp>
      <p:sp>
        <p:nvSpPr>
          <p:cNvPr id="9" name="Rectangle 8">
            <a:extLst>
              <a:ext uri="{FF2B5EF4-FFF2-40B4-BE49-F238E27FC236}">
                <a16:creationId xmlns:a16="http://schemas.microsoft.com/office/drawing/2014/main" id="{D18798F3-9D17-480E-A90F-F195A89339A7}"/>
              </a:ext>
            </a:extLst>
          </p:cNvPr>
          <p:cNvSpPr/>
          <p:nvPr/>
        </p:nvSpPr>
        <p:spPr>
          <a:xfrm>
            <a:off x="101817" y="416053"/>
            <a:ext cx="2156737" cy="85496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63350592"/>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24EAA-2F45-4D58-8CB8-D0D50301C6E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D8F14CC-05CF-4D51-9C0D-7E7F0699327B}"/>
              </a:ext>
            </a:extLst>
          </p:cNvPr>
          <p:cNvSpPr>
            <a:spLocks noGrp="1"/>
          </p:cNvSpPr>
          <p:nvPr>
            <p:ph idx="1"/>
          </p:nvPr>
        </p:nvSpPr>
        <p:spPr/>
        <p:txBody>
          <a:bodyPr/>
          <a:lstStyle/>
          <a:p>
            <a:endParaRPr lang="en-US"/>
          </a:p>
        </p:txBody>
      </p:sp>
      <p:pic>
        <p:nvPicPr>
          <p:cNvPr id="3074" name="Picture 2" descr="Why Did Jesus Have To Shed His Blood? — The Exalted Christ">
            <a:extLst>
              <a:ext uri="{FF2B5EF4-FFF2-40B4-BE49-F238E27FC236}">
                <a16:creationId xmlns:a16="http://schemas.microsoft.com/office/drawing/2014/main" id="{13535CE2-E749-4E49-B2F5-5AB9EC4AD2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284"/>
            <a:ext cx="12192000" cy="686128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412C191B-3161-44A8-8566-88F9C3CDC4E0}"/>
              </a:ext>
            </a:extLst>
          </p:cNvPr>
          <p:cNvSpPr/>
          <p:nvPr/>
        </p:nvSpPr>
        <p:spPr>
          <a:xfrm>
            <a:off x="0" y="1280160"/>
            <a:ext cx="12192000" cy="3855720"/>
          </a:xfrm>
          <a:prstGeom prst="rect">
            <a:avLst/>
          </a:prstGeom>
          <a:solidFill>
            <a:schemeClr val="tx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E334BF26-6716-418D-8471-F2D648F53C35}"/>
              </a:ext>
            </a:extLst>
          </p:cNvPr>
          <p:cNvSpPr txBox="1"/>
          <p:nvPr/>
        </p:nvSpPr>
        <p:spPr>
          <a:xfrm>
            <a:off x="2735580" y="1342659"/>
            <a:ext cx="6720840" cy="3785652"/>
          </a:xfrm>
          <a:prstGeom prst="rect">
            <a:avLst/>
          </a:prstGeom>
          <a:noFill/>
        </p:spPr>
        <p:txBody>
          <a:bodyPr wrap="square" rtlCol="0">
            <a:spAutoFit/>
          </a:bodyPr>
          <a:lstStyle/>
          <a:p>
            <a:pPr algn="ctr"/>
            <a:r>
              <a:rPr lang="en-US" sz="4800" dirty="0">
                <a:solidFill>
                  <a:schemeClr val="bg1"/>
                </a:solidFill>
                <a:latin typeface="Broadway" panose="04040905080B02020502" pitchFamily="82" charset="0"/>
                <a:ea typeface="+mj-ea"/>
                <a:cs typeface="+mj-cs"/>
              </a:rPr>
              <a:t>Eph 2:13</a:t>
            </a:r>
          </a:p>
          <a:p>
            <a:pPr algn="ctr"/>
            <a:r>
              <a:rPr lang="en-US" sz="4800" b="1" dirty="0">
                <a:solidFill>
                  <a:schemeClr val="bg1"/>
                </a:solidFill>
                <a:latin typeface="+mj-lt"/>
                <a:ea typeface="+mj-ea"/>
                <a:cs typeface="+mj-cs"/>
              </a:rPr>
              <a:t>But now in Christ Jesus you who once were far off have been brought near by the blood of Christ</a:t>
            </a:r>
          </a:p>
        </p:txBody>
      </p:sp>
      <p:sp>
        <p:nvSpPr>
          <p:cNvPr id="6" name="Subtitle 2">
            <a:extLst>
              <a:ext uri="{FF2B5EF4-FFF2-40B4-BE49-F238E27FC236}">
                <a16:creationId xmlns:a16="http://schemas.microsoft.com/office/drawing/2014/main" id="{68B83AC1-26C4-4A3E-B1D1-7C52F1629858}"/>
              </a:ext>
            </a:extLst>
          </p:cNvPr>
          <p:cNvSpPr txBox="1">
            <a:spLocks/>
          </p:cNvSpPr>
          <p:nvPr/>
        </p:nvSpPr>
        <p:spPr>
          <a:xfrm>
            <a:off x="8778261" y="5435758"/>
            <a:ext cx="3413739" cy="1057115"/>
          </a:xfrm>
          <a:prstGeom prst="rect">
            <a:avLst/>
          </a:prstGeom>
          <a:solidFill>
            <a:schemeClr val="tx1">
              <a:alpha val="72000"/>
            </a:schemeClr>
          </a:solidFill>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n-US" sz="3200" dirty="0">
                <a:solidFill>
                  <a:schemeClr val="bg1"/>
                </a:solidFill>
                <a:latin typeface="Stencil" panose="040409050D0802020404" pitchFamily="82" charset="0"/>
              </a:rPr>
              <a:t>believer Benefits</a:t>
            </a:r>
          </a:p>
        </p:txBody>
      </p:sp>
    </p:spTree>
    <p:extLst>
      <p:ext uri="{BB962C8B-B14F-4D97-AF65-F5344CB8AC3E}">
        <p14:creationId xmlns:p14="http://schemas.microsoft.com/office/powerpoint/2010/main" val="33989315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24EAA-2F45-4D58-8CB8-D0D50301C6E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D8F14CC-05CF-4D51-9C0D-7E7F0699327B}"/>
              </a:ext>
            </a:extLst>
          </p:cNvPr>
          <p:cNvSpPr>
            <a:spLocks noGrp="1"/>
          </p:cNvSpPr>
          <p:nvPr>
            <p:ph idx="1"/>
          </p:nvPr>
        </p:nvSpPr>
        <p:spPr/>
        <p:txBody>
          <a:bodyPr/>
          <a:lstStyle/>
          <a:p>
            <a:endParaRPr lang="en-US"/>
          </a:p>
        </p:txBody>
      </p:sp>
      <p:pic>
        <p:nvPicPr>
          <p:cNvPr id="3074" name="Picture 2" descr="Why Did Jesus Have To Shed His Blood? — The Exalted Christ">
            <a:extLst>
              <a:ext uri="{FF2B5EF4-FFF2-40B4-BE49-F238E27FC236}">
                <a16:creationId xmlns:a16="http://schemas.microsoft.com/office/drawing/2014/main" id="{13535CE2-E749-4E49-B2F5-5AB9EC4AD2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284"/>
            <a:ext cx="12192000" cy="686128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412C191B-3161-44A8-8566-88F9C3CDC4E0}"/>
              </a:ext>
            </a:extLst>
          </p:cNvPr>
          <p:cNvSpPr/>
          <p:nvPr/>
        </p:nvSpPr>
        <p:spPr>
          <a:xfrm>
            <a:off x="0" y="1280160"/>
            <a:ext cx="12192000" cy="3855720"/>
          </a:xfrm>
          <a:prstGeom prst="rect">
            <a:avLst/>
          </a:prstGeom>
          <a:solidFill>
            <a:schemeClr val="tx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E334BF26-6716-418D-8471-F2D648F53C35}"/>
              </a:ext>
            </a:extLst>
          </p:cNvPr>
          <p:cNvSpPr txBox="1"/>
          <p:nvPr/>
        </p:nvSpPr>
        <p:spPr>
          <a:xfrm>
            <a:off x="1188720" y="1342659"/>
            <a:ext cx="10165080" cy="3785652"/>
          </a:xfrm>
          <a:prstGeom prst="rect">
            <a:avLst/>
          </a:prstGeom>
          <a:noFill/>
        </p:spPr>
        <p:txBody>
          <a:bodyPr wrap="square" rtlCol="0">
            <a:spAutoFit/>
          </a:bodyPr>
          <a:lstStyle/>
          <a:p>
            <a:pPr algn="ctr"/>
            <a:r>
              <a:rPr lang="en-US" sz="4800" dirty="0">
                <a:solidFill>
                  <a:schemeClr val="bg1"/>
                </a:solidFill>
                <a:latin typeface="Broadway" panose="04040905080B02020502" pitchFamily="82" charset="0"/>
                <a:ea typeface="+mj-ea"/>
                <a:cs typeface="+mj-cs"/>
              </a:rPr>
              <a:t>Col  1:20</a:t>
            </a:r>
          </a:p>
          <a:p>
            <a:pPr algn="ctr"/>
            <a:r>
              <a:rPr lang="en-US" sz="4800" b="1" dirty="0">
                <a:solidFill>
                  <a:schemeClr val="bg1"/>
                </a:solidFill>
                <a:latin typeface="+mj-lt"/>
                <a:ea typeface="+mj-ea"/>
                <a:cs typeface="+mj-cs"/>
              </a:rPr>
              <a:t>and by Him to reconcile all things to Himself, by Him, whether things on earth or things in heaven, having made peace through the blood of His cross</a:t>
            </a:r>
          </a:p>
        </p:txBody>
      </p:sp>
      <p:sp>
        <p:nvSpPr>
          <p:cNvPr id="6" name="Subtitle 2">
            <a:extLst>
              <a:ext uri="{FF2B5EF4-FFF2-40B4-BE49-F238E27FC236}">
                <a16:creationId xmlns:a16="http://schemas.microsoft.com/office/drawing/2014/main" id="{68B83AC1-26C4-4A3E-B1D1-7C52F1629858}"/>
              </a:ext>
            </a:extLst>
          </p:cNvPr>
          <p:cNvSpPr txBox="1">
            <a:spLocks/>
          </p:cNvSpPr>
          <p:nvPr/>
        </p:nvSpPr>
        <p:spPr>
          <a:xfrm>
            <a:off x="8778261" y="5435758"/>
            <a:ext cx="3413739" cy="1057115"/>
          </a:xfrm>
          <a:prstGeom prst="rect">
            <a:avLst/>
          </a:prstGeom>
          <a:solidFill>
            <a:schemeClr val="tx1">
              <a:alpha val="72000"/>
            </a:schemeClr>
          </a:solidFill>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n-US" sz="3200" dirty="0">
                <a:solidFill>
                  <a:schemeClr val="bg1"/>
                </a:solidFill>
                <a:latin typeface="Stencil" panose="040409050D0802020404" pitchFamily="82" charset="0"/>
              </a:rPr>
              <a:t>believer Benefits</a:t>
            </a:r>
          </a:p>
        </p:txBody>
      </p:sp>
    </p:spTree>
    <p:extLst>
      <p:ext uri="{BB962C8B-B14F-4D97-AF65-F5344CB8AC3E}">
        <p14:creationId xmlns:p14="http://schemas.microsoft.com/office/powerpoint/2010/main" val="344395086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descr="Why Did Jesus Have To Shed His Blood? — The Exalted Christ">
            <a:extLst>
              <a:ext uri="{FF2B5EF4-FFF2-40B4-BE49-F238E27FC236}">
                <a16:creationId xmlns:a16="http://schemas.microsoft.com/office/drawing/2014/main" id="{13535CE2-E749-4E49-B2F5-5AB9EC4AD2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284"/>
            <a:ext cx="12192000" cy="686128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41CE3F27-9AFD-4712-B37E-5599A57EF986}"/>
              </a:ext>
            </a:extLst>
          </p:cNvPr>
          <p:cNvSpPr/>
          <p:nvPr/>
        </p:nvSpPr>
        <p:spPr>
          <a:xfrm>
            <a:off x="457200" y="731520"/>
            <a:ext cx="3733800" cy="5090160"/>
          </a:xfrm>
          <a:prstGeom prst="rect">
            <a:avLst/>
          </a:prstGeom>
          <a:solidFill>
            <a:schemeClr val="tx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a:solidFill>
                  <a:schemeClr val="bg1"/>
                </a:solidFill>
                <a:latin typeface="Broadway" panose="04040905080B02020502" pitchFamily="82" charset="0"/>
                <a:ea typeface="+mj-ea"/>
                <a:cs typeface="+mj-cs"/>
              </a:rPr>
              <a:t>Different benefits, </a:t>
            </a:r>
          </a:p>
        </p:txBody>
      </p:sp>
      <p:sp>
        <p:nvSpPr>
          <p:cNvPr id="2" name="Title 1">
            <a:extLst>
              <a:ext uri="{FF2B5EF4-FFF2-40B4-BE49-F238E27FC236}">
                <a16:creationId xmlns:a16="http://schemas.microsoft.com/office/drawing/2014/main" id="{0AB24EAA-2F45-4D58-8CB8-D0D50301C6ED}"/>
              </a:ext>
            </a:extLst>
          </p:cNvPr>
          <p:cNvSpPr>
            <a:spLocks noGrp="1"/>
          </p:cNvSpPr>
          <p:nvPr>
            <p:ph type="title"/>
          </p:nvPr>
        </p:nvSpPr>
        <p:spPr/>
        <p:txBody>
          <a:bodyPr/>
          <a:lstStyle/>
          <a:p>
            <a:endParaRPr lang="en-US"/>
          </a:p>
        </p:txBody>
      </p:sp>
      <p:sp>
        <p:nvSpPr>
          <p:cNvPr id="6" name="Rectangle 5">
            <a:extLst>
              <a:ext uri="{FF2B5EF4-FFF2-40B4-BE49-F238E27FC236}">
                <a16:creationId xmlns:a16="http://schemas.microsoft.com/office/drawing/2014/main" id="{D1C3C133-171A-4576-8015-FBFC45C45547}"/>
              </a:ext>
            </a:extLst>
          </p:cNvPr>
          <p:cNvSpPr/>
          <p:nvPr/>
        </p:nvSpPr>
        <p:spPr>
          <a:xfrm>
            <a:off x="4373880" y="731520"/>
            <a:ext cx="3733800" cy="5090160"/>
          </a:xfrm>
          <a:prstGeom prst="rect">
            <a:avLst/>
          </a:prstGeom>
          <a:solidFill>
            <a:schemeClr val="tx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a:solidFill>
                  <a:schemeClr val="bg1"/>
                </a:solidFill>
                <a:latin typeface="Broadway" panose="04040905080B02020502" pitchFamily="82" charset="0"/>
                <a:ea typeface="+mj-ea"/>
                <a:cs typeface="+mj-cs"/>
              </a:rPr>
              <a:t>Different people, </a:t>
            </a:r>
          </a:p>
        </p:txBody>
      </p:sp>
      <p:sp>
        <p:nvSpPr>
          <p:cNvPr id="8" name="Rectangle 7">
            <a:extLst>
              <a:ext uri="{FF2B5EF4-FFF2-40B4-BE49-F238E27FC236}">
                <a16:creationId xmlns:a16="http://schemas.microsoft.com/office/drawing/2014/main" id="{AB377CBF-13C4-44BB-BCB9-8A5D76307A38}"/>
              </a:ext>
            </a:extLst>
          </p:cNvPr>
          <p:cNvSpPr/>
          <p:nvPr/>
        </p:nvSpPr>
        <p:spPr>
          <a:xfrm>
            <a:off x="8282940" y="731520"/>
            <a:ext cx="3733800" cy="5090160"/>
          </a:xfrm>
          <a:prstGeom prst="rect">
            <a:avLst/>
          </a:prstGeom>
          <a:solidFill>
            <a:schemeClr val="tx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800" dirty="0">
                <a:solidFill>
                  <a:schemeClr val="bg1"/>
                </a:solidFill>
                <a:latin typeface="Broadway" panose="04040905080B02020502" pitchFamily="82" charset="0"/>
                <a:ea typeface="+mj-ea"/>
                <a:cs typeface="+mj-cs"/>
              </a:rPr>
              <a:t>Different conditions</a:t>
            </a:r>
          </a:p>
        </p:txBody>
      </p:sp>
    </p:spTree>
    <p:extLst>
      <p:ext uri="{BB962C8B-B14F-4D97-AF65-F5344CB8AC3E}">
        <p14:creationId xmlns:p14="http://schemas.microsoft.com/office/powerpoint/2010/main" val="4140722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6">
                                            <p:txEl>
                                              <p:pRg st="0" end="0"/>
                                            </p:txEl>
                                          </p:spTgt>
                                        </p:tgtEl>
                                        <p:attrNameLst>
                                          <p:attrName>style.visibility</p:attrName>
                                        </p:attrNameLst>
                                      </p:cBhvr>
                                      <p:to>
                                        <p:strVal val="visible"/>
                                      </p:to>
                                    </p:set>
                                    <p:animEffect transition="in" filter="fade">
                                      <p:cBhvr>
                                        <p:cTn id="12" dur="500"/>
                                        <p:tgtEl>
                                          <p:spTgt spid="6">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8">
                                            <p:txEl>
                                              <p:pRg st="0" end="0"/>
                                            </p:txEl>
                                          </p:spTgt>
                                        </p:tgtEl>
                                        <p:attrNameLst>
                                          <p:attrName>style.visibility</p:attrName>
                                        </p:attrNameLst>
                                      </p:cBhvr>
                                      <p:to>
                                        <p:strVal val="visible"/>
                                      </p:to>
                                    </p:set>
                                    <p:animEffect transition="in" filter="fade">
                                      <p:cBhvr>
                                        <p:cTn id="17" dur="500"/>
                                        <p:tgtEl>
                                          <p:spTgt spid="8">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2" descr="Sermon by Title: The Precious Blood of Jesus">
            <a:extLst>
              <a:ext uri="{FF2B5EF4-FFF2-40B4-BE49-F238E27FC236}">
                <a16:creationId xmlns:a16="http://schemas.microsoft.com/office/drawing/2014/main" id="{7A65B9B2-6EB9-46E7-B0AF-45A94F7D1926}"/>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t="12569" b="12431"/>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11">
            <a:extLst>
              <a:ext uri="{FF2B5EF4-FFF2-40B4-BE49-F238E27FC236}">
                <a16:creationId xmlns:a16="http://schemas.microsoft.com/office/drawing/2014/main" id="{37C89E4B-3C9F-44B9-8B86-D9E3D112D8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320142"/>
            <a:ext cx="12192000" cy="736551"/>
          </a:xfrm>
          <a:prstGeom prst="rect">
            <a:avLst/>
          </a:prstGeom>
          <a:solidFill>
            <a:schemeClr val="bg1">
              <a:alpha val="9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C181CA0-8623-477E-8CA6-F73250A76333}"/>
              </a:ext>
            </a:extLst>
          </p:cNvPr>
          <p:cNvSpPr>
            <a:spLocks noGrp="1"/>
          </p:cNvSpPr>
          <p:nvPr>
            <p:ph type="title"/>
          </p:nvPr>
        </p:nvSpPr>
        <p:spPr>
          <a:xfrm>
            <a:off x="523875" y="5317240"/>
            <a:ext cx="11210925" cy="744836"/>
          </a:xfrm>
        </p:spPr>
        <p:txBody>
          <a:bodyPr vert="horz" lIns="91440" tIns="45720" rIns="91440" bIns="45720" rtlCol="0" anchor="ctr">
            <a:normAutofit/>
          </a:bodyPr>
          <a:lstStyle/>
          <a:p>
            <a:pPr algn="ctr"/>
            <a:r>
              <a:rPr lang="en-US" sz="3600">
                <a:solidFill>
                  <a:schemeClr val="tx1">
                    <a:lumMod val="85000"/>
                    <a:lumOff val="15000"/>
                  </a:schemeClr>
                </a:solidFill>
              </a:rPr>
              <a:t>TWO BELIEVER-IN-FELLOWSHIP BENEFITS </a:t>
            </a:r>
          </a:p>
        </p:txBody>
      </p:sp>
      <p:cxnSp>
        <p:nvCxnSpPr>
          <p:cNvPr id="14" name="Straight Connector 13">
            <a:extLst>
              <a:ext uri="{FF2B5EF4-FFF2-40B4-BE49-F238E27FC236}">
                <a16:creationId xmlns:a16="http://schemas.microsoft.com/office/drawing/2014/main" id="{AA2EAA10-076F-46BD-8F0F-B9A2FB77A8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5241983"/>
            <a:ext cx="12192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cxnSp>
        <p:nvCxnSpPr>
          <p:cNvPr id="16" name="Straight Connector 15">
            <a:extLst>
              <a:ext uri="{FF2B5EF4-FFF2-40B4-BE49-F238E27FC236}">
                <a16:creationId xmlns:a16="http://schemas.microsoft.com/office/drawing/2014/main" id="{D891E407-403B-4764-86C9-33A56D3BCA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34852"/>
            <a:ext cx="12192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6240594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526E0BFB-CDF1-4990-8C11-AC849311E0A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Sermons — Family Worship Center Church">
            <a:extLst>
              <a:ext uri="{FF2B5EF4-FFF2-40B4-BE49-F238E27FC236}">
                <a16:creationId xmlns:a16="http://schemas.microsoft.com/office/drawing/2014/main" id="{3D0B1065-ACF8-475A-8913-EDEEE616EA9D}"/>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l="27786" r="2019" b="1273"/>
          <a:stretch/>
        </p:blipFill>
        <p:spPr bwMode="auto">
          <a:xfrm>
            <a:off x="-2" y="10"/>
            <a:ext cx="8668512" cy="6857990"/>
          </a:xfrm>
          <a:prstGeom prst="rect">
            <a:avLst/>
          </a:prstGeom>
          <a:noFill/>
          <a:extLst>
            <a:ext uri="{909E8E84-426E-40DD-AFC4-6F175D3DCCD1}">
              <a14:hiddenFill xmlns:a14="http://schemas.microsoft.com/office/drawing/2010/main">
                <a:solidFill>
                  <a:srgbClr val="FFFFFF"/>
                </a:solidFill>
              </a14:hiddenFill>
            </a:ext>
          </a:extLst>
        </p:spPr>
      </p:pic>
      <p:sp>
        <p:nvSpPr>
          <p:cNvPr id="12" name="Rectangle 11">
            <a:extLst>
              <a:ext uri="{FF2B5EF4-FFF2-40B4-BE49-F238E27FC236}">
                <a16:creationId xmlns:a16="http://schemas.microsoft.com/office/drawing/2014/main" id="{6069A1F8-9BEB-4786-9694-FC48B2D75D2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788244" y="0"/>
            <a:ext cx="9403756" cy="6858000"/>
          </a:xfrm>
          <a:prstGeom prst="rect">
            <a:avLst/>
          </a:prstGeom>
          <a:gradFill>
            <a:gsLst>
              <a:gs pos="58000">
                <a:schemeClr val="bg1"/>
              </a:gs>
              <a:gs pos="30000">
                <a:schemeClr val="bg1">
                  <a:alpha val="64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FD6F60A1-1E05-44D7-BD42-FDB1D3E90D32}"/>
              </a:ext>
            </a:extLst>
          </p:cNvPr>
          <p:cNvSpPr>
            <a:spLocks noGrp="1"/>
          </p:cNvSpPr>
          <p:nvPr>
            <p:ph type="title"/>
          </p:nvPr>
        </p:nvSpPr>
        <p:spPr>
          <a:xfrm>
            <a:off x="6979920" y="1117110"/>
            <a:ext cx="4892040" cy="3209387"/>
          </a:xfrm>
        </p:spPr>
        <p:txBody>
          <a:bodyPr vert="horz" lIns="91440" tIns="45720" rIns="91440" bIns="45720" rtlCol="0" anchor="b">
            <a:noAutofit/>
          </a:bodyPr>
          <a:lstStyle/>
          <a:p>
            <a:pPr marL="0" indent="0"/>
            <a:r>
              <a:rPr lang="en-US" sz="5400" b="1" dirty="0">
                <a:latin typeface="Stencil" panose="040409050D0802020404" pitchFamily="82" charset="0"/>
                <a:ea typeface="STFangsong" panose="020B0503020204020204" pitchFamily="2" charset="-122"/>
              </a:rPr>
              <a:t>#1 Ongoing Cleaning </a:t>
            </a:r>
            <a:br>
              <a:rPr lang="en-US" sz="5400" b="1" dirty="0">
                <a:latin typeface="Stencil" panose="040409050D0802020404" pitchFamily="82" charset="0"/>
                <a:ea typeface="STFangsong" panose="020B0503020204020204" pitchFamily="2" charset="-122"/>
              </a:rPr>
            </a:br>
            <a:r>
              <a:rPr lang="en-US" sz="5400" b="1" dirty="0">
                <a:latin typeface="Stencil" panose="040409050D0802020404" pitchFamily="82" charset="0"/>
                <a:ea typeface="STFangsong" panose="020B0503020204020204" pitchFamily="2" charset="-122"/>
              </a:rPr>
              <a:t> (1 John 1:7)</a:t>
            </a:r>
            <a:endParaRPr lang="en-US" sz="2400" dirty="0">
              <a:latin typeface="Stencil" panose="040409050D0802020404" pitchFamily="82" charset="0"/>
            </a:endParaRPr>
          </a:p>
        </p:txBody>
      </p:sp>
      <p:sp>
        <p:nvSpPr>
          <p:cNvPr id="14" name="Rectangle 13">
            <a:extLst>
              <a:ext uri="{FF2B5EF4-FFF2-40B4-BE49-F238E27FC236}">
                <a16:creationId xmlns:a16="http://schemas.microsoft.com/office/drawing/2014/main" id="{AF2F604E-43BE-4DC3-B983-E071523364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130540" y="346791"/>
            <a:ext cx="146304" cy="70408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6" name="Rectangle 15">
            <a:extLst>
              <a:ext uri="{FF2B5EF4-FFF2-40B4-BE49-F238E27FC236}">
                <a16:creationId xmlns:a16="http://schemas.microsoft.com/office/drawing/2014/main" id="{08C9B587-E65E-4B52-B37C-ABEBB6E8792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7851648" y="4546920"/>
            <a:ext cx="4023360"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6" name="Rectangle 5">
            <a:extLst>
              <a:ext uri="{FF2B5EF4-FFF2-40B4-BE49-F238E27FC236}">
                <a16:creationId xmlns:a16="http://schemas.microsoft.com/office/drawing/2014/main" id="{EBDD5578-68AD-45D5-8EC8-F224A06C9337}"/>
              </a:ext>
            </a:extLst>
          </p:cNvPr>
          <p:cNvSpPr/>
          <p:nvPr/>
        </p:nvSpPr>
        <p:spPr>
          <a:xfrm>
            <a:off x="7590141" y="262149"/>
            <a:ext cx="2156737" cy="85496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Subtitle 2">
            <a:extLst>
              <a:ext uri="{FF2B5EF4-FFF2-40B4-BE49-F238E27FC236}">
                <a16:creationId xmlns:a16="http://schemas.microsoft.com/office/drawing/2014/main" id="{D23167C8-1E2F-4F07-A4A8-088D4BD8C58D}"/>
              </a:ext>
            </a:extLst>
          </p:cNvPr>
          <p:cNvSpPr txBox="1">
            <a:spLocks/>
          </p:cNvSpPr>
          <p:nvPr/>
        </p:nvSpPr>
        <p:spPr>
          <a:xfrm>
            <a:off x="0" y="5998995"/>
            <a:ext cx="2788244" cy="859005"/>
          </a:xfrm>
          <a:prstGeom prst="rect">
            <a:avLst/>
          </a:prstGeom>
          <a:solidFill>
            <a:schemeClr val="bg1">
              <a:alpha val="61000"/>
            </a:schemeClr>
          </a:solidFill>
        </p:spPr>
        <p:txBody>
          <a:bodyPr vert="horz" lIns="91440" tIns="45720" rIns="91440" bIns="45720" rtlCol="0" anchor="ctr">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buNone/>
            </a:pPr>
            <a:r>
              <a:rPr lang="en-US" sz="3200" dirty="0">
                <a:latin typeface="Stencil" panose="040409050D0802020404" pitchFamily="82" charset="0"/>
              </a:rPr>
              <a:t>Fellowship  Benefits</a:t>
            </a:r>
          </a:p>
        </p:txBody>
      </p:sp>
    </p:spTree>
    <p:extLst>
      <p:ext uri="{BB962C8B-B14F-4D97-AF65-F5344CB8AC3E}">
        <p14:creationId xmlns:p14="http://schemas.microsoft.com/office/powerpoint/2010/main" val="3839375052"/>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24EAA-2F45-4D58-8CB8-D0D50301C6E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D8F14CC-05CF-4D51-9C0D-7E7F0699327B}"/>
              </a:ext>
            </a:extLst>
          </p:cNvPr>
          <p:cNvSpPr>
            <a:spLocks noGrp="1"/>
          </p:cNvSpPr>
          <p:nvPr>
            <p:ph idx="1"/>
          </p:nvPr>
        </p:nvSpPr>
        <p:spPr/>
        <p:txBody>
          <a:bodyPr/>
          <a:lstStyle/>
          <a:p>
            <a:endParaRPr lang="en-US"/>
          </a:p>
        </p:txBody>
      </p:sp>
      <p:pic>
        <p:nvPicPr>
          <p:cNvPr id="3074" name="Picture 2" descr="Why Did Jesus Have To Shed His Blood? — The Exalted Christ">
            <a:extLst>
              <a:ext uri="{FF2B5EF4-FFF2-40B4-BE49-F238E27FC236}">
                <a16:creationId xmlns:a16="http://schemas.microsoft.com/office/drawing/2014/main" id="{13535CE2-E749-4E49-B2F5-5AB9EC4AD2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284"/>
            <a:ext cx="12192000" cy="686128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412C191B-3161-44A8-8566-88F9C3CDC4E0}"/>
              </a:ext>
            </a:extLst>
          </p:cNvPr>
          <p:cNvSpPr/>
          <p:nvPr/>
        </p:nvSpPr>
        <p:spPr>
          <a:xfrm>
            <a:off x="0" y="1280160"/>
            <a:ext cx="12192000" cy="3855720"/>
          </a:xfrm>
          <a:prstGeom prst="rect">
            <a:avLst/>
          </a:prstGeom>
          <a:solidFill>
            <a:schemeClr val="tx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E334BF26-6716-418D-8471-F2D648F53C35}"/>
              </a:ext>
            </a:extLst>
          </p:cNvPr>
          <p:cNvSpPr txBox="1"/>
          <p:nvPr/>
        </p:nvSpPr>
        <p:spPr>
          <a:xfrm>
            <a:off x="1219200" y="1342659"/>
            <a:ext cx="10287000" cy="3785652"/>
          </a:xfrm>
          <a:prstGeom prst="rect">
            <a:avLst/>
          </a:prstGeom>
          <a:noFill/>
        </p:spPr>
        <p:txBody>
          <a:bodyPr wrap="square" rtlCol="0">
            <a:spAutoFit/>
          </a:bodyPr>
          <a:lstStyle/>
          <a:p>
            <a:pPr algn="ctr"/>
            <a:r>
              <a:rPr lang="en-US" sz="4800" dirty="0">
                <a:solidFill>
                  <a:schemeClr val="bg1"/>
                </a:solidFill>
                <a:latin typeface="Broadway" panose="04040905080B02020502" pitchFamily="82" charset="0"/>
                <a:ea typeface="+mj-ea"/>
                <a:cs typeface="+mj-cs"/>
              </a:rPr>
              <a:t>1 John 1:7</a:t>
            </a:r>
          </a:p>
          <a:p>
            <a:pPr algn="ctr"/>
            <a:r>
              <a:rPr lang="en-US" sz="4800" b="1" dirty="0">
                <a:solidFill>
                  <a:schemeClr val="bg1"/>
                </a:solidFill>
                <a:latin typeface="+mj-lt"/>
                <a:ea typeface="+mj-ea"/>
                <a:cs typeface="+mj-cs"/>
              </a:rPr>
              <a:t>But if we walk in the light as He is in the light, we have fellowship with one another, and the blood of Jesus Christ His Son cleanses us from all sin</a:t>
            </a:r>
            <a:r>
              <a:rPr lang="en-US" dirty="0">
                <a:solidFill>
                  <a:schemeClr val="bg1"/>
                </a:solidFill>
              </a:rPr>
              <a:t>.</a:t>
            </a:r>
          </a:p>
        </p:txBody>
      </p:sp>
      <p:sp>
        <p:nvSpPr>
          <p:cNvPr id="6" name="Subtitle 2">
            <a:extLst>
              <a:ext uri="{FF2B5EF4-FFF2-40B4-BE49-F238E27FC236}">
                <a16:creationId xmlns:a16="http://schemas.microsoft.com/office/drawing/2014/main" id="{68B83AC1-26C4-4A3E-B1D1-7C52F1629858}"/>
              </a:ext>
            </a:extLst>
          </p:cNvPr>
          <p:cNvSpPr txBox="1">
            <a:spLocks/>
          </p:cNvSpPr>
          <p:nvPr/>
        </p:nvSpPr>
        <p:spPr>
          <a:xfrm>
            <a:off x="8778261" y="5435758"/>
            <a:ext cx="3413739" cy="1057115"/>
          </a:xfrm>
          <a:prstGeom prst="rect">
            <a:avLst/>
          </a:prstGeom>
          <a:solidFill>
            <a:schemeClr val="tx1">
              <a:alpha val="72000"/>
            </a:schemeClr>
          </a:solidFill>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n-US" sz="3200" dirty="0">
                <a:solidFill>
                  <a:schemeClr val="bg1"/>
                </a:solidFill>
                <a:latin typeface="Stencil" panose="040409050D0802020404" pitchFamily="82" charset="0"/>
              </a:rPr>
              <a:t>fellowship Benefits</a:t>
            </a:r>
          </a:p>
        </p:txBody>
      </p:sp>
    </p:spTree>
    <p:extLst>
      <p:ext uri="{BB962C8B-B14F-4D97-AF65-F5344CB8AC3E}">
        <p14:creationId xmlns:p14="http://schemas.microsoft.com/office/powerpoint/2010/main" val="32825015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9AA72BD9-2C5A-4EDC-931F-5AA08EACA0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Content Placeholder 4" descr="Sermons — Family Worship Center Church">
            <a:extLst>
              <a:ext uri="{FF2B5EF4-FFF2-40B4-BE49-F238E27FC236}">
                <a16:creationId xmlns:a16="http://schemas.microsoft.com/office/drawing/2014/main" id="{06EC075E-8BA7-4B9A-A51A-4CAD6FF9D3C9}"/>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4415" r="25286" b="1139"/>
          <a:stretch/>
        </p:blipFill>
        <p:spPr bwMode="auto">
          <a:xfrm>
            <a:off x="3522468" y="10"/>
            <a:ext cx="8669532" cy="6857990"/>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13">
            <a:extLst>
              <a:ext uri="{FF2B5EF4-FFF2-40B4-BE49-F238E27FC236}">
                <a16:creationId xmlns:a16="http://schemas.microsoft.com/office/drawing/2014/main" id="{DD3981AC-7B61-4947-BCF3-F7AA7FA38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9756601" cy="6858000"/>
          </a:xfrm>
          <a:prstGeom prst="rect">
            <a:avLst/>
          </a:prstGeom>
          <a:gradFill>
            <a:gsLst>
              <a:gs pos="58000">
                <a:schemeClr val="bg1"/>
              </a:gs>
              <a:gs pos="35000">
                <a:schemeClr val="bg1">
                  <a:alpha val="78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90499C1-DD31-487F-AC16-7E9A77D75269}"/>
              </a:ext>
            </a:extLst>
          </p:cNvPr>
          <p:cNvSpPr>
            <a:spLocks noGrp="1"/>
          </p:cNvSpPr>
          <p:nvPr>
            <p:ph type="title"/>
          </p:nvPr>
        </p:nvSpPr>
        <p:spPr>
          <a:xfrm>
            <a:off x="371094" y="1161288"/>
            <a:ext cx="3438144" cy="1124712"/>
          </a:xfrm>
        </p:spPr>
        <p:txBody>
          <a:bodyPr anchor="b">
            <a:normAutofit/>
          </a:bodyPr>
          <a:lstStyle/>
          <a:p>
            <a:endParaRPr lang="en-US" sz="2800"/>
          </a:p>
        </p:txBody>
      </p:sp>
      <p:sp>
        <p:nvSpPr>
          <p:cNvPr id="16" name="Rectangle 15">
            <a:extLst>
              <a:ext uri="{FF2B5EF4-FFF2-40B4-BE49-F238E27FC236}">
                <a16:creationId xmlns:a16="http://schemas.microsoft.com/office/drawing/2014/main" id="{55D4142C-5077-457F-A6AD-3FECFDB396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62559" y="605790"/>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8" name="Rectangle 17">
            <a:extLst>
              <a:ext uri="{FF2B5EF4-FFF2-40B4-BE49-F238E27FC236}">
                <a16:creationId xmlns:a16="http://schemas.microsoft.com/office/drawing/2014/main" id="{7A5F0580-5EE9-419F-96EE-B6529EF6E7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8244" y="2443480"/>
            <a:ext cx="3300984"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426E46A8-F212-43E4-8545-6B748E934301}"/>
              </a:ext>
            </a:extLst>
          </p:cNvPr>
          <p:cNvSpPr>
            <a:spLocks noGrp="1"/>
          </p:cNvSpPr>
          <p:nvPr>
            <p:ph idx="1"/>
          </p:nvPr>
        </p:nvSpPr>
        <p:spPr>
          <a:xfrm>
            <a:off x="371094" y="2718054"/>
            <a:ext cx="4505706" cy="3207258"/>
          </a:xfrm>
        </p:spPr>
        <p:txBody>
          <a:bodyPr anchor="t">
            <a:normAutofit/>
          </a:bodyPr>
          <a:lstStyle/>
          <a:p>
            <a:pPr marL="0" indent="0" algn="ctr">
              <a:buNone/>
            </a:pPr>
            <a:r>
              <a:rPr lang="en-US" sz="5200" b="1" dirty="0">
                <a:latin typeface="Stencil" panose="040409050D0802020404" pitchFamily="82" charset="0"/>
                <a:ea typeface="STFangsong" panose="020B0503020204020204" pitchFamily="2" charset="-122"/>
              </a:rPr>
              <a:t>#2 Overcoming  </a:t>
            </a:r>
          </a:p>
          <a:p>
            <a:pPr marL="0" indent="0" algn="ctr">
              <a:buNone/>
            </a:pPr>
            <a:r>
              <a:rPr lang="en-US" sz="5200" b="1" dirty="0">
                <a:latin typeface="Stencil" panose="040409050D0802020404" pitchFamily="82" charset="0"/>
                <a:ea typeface="STFangsong" panose="020B0503020204020204" pitchFamily="2" charset="-122"/>
              </a:rPr>
              <a:t> (Rev 12:11)</a:t>
            </a:r>
            <a:br>
              <a:rPr lang="en-US" sz="1700" b="0" i="0" u="none" strike="noStrike" dirty="0">
                <a:effectLst/>
                <a:latin typeface="Times New Roman" panose="02020603050405020304" pitchFamily="18" charset="0"/>
              </a:rPr>
            </a:br>
            <a:r>
              <a:rPr lang="en-US" sz="1700" b="1" dirty="0">
                <a:latin typeface="STFangsong" panose="020B0503020204020204" pitchFamily="2" charset="-122"/>
                <a:ea typeface="STFangsong" panose="020B0503020204020204" pitchFamily="2" charset="-122"/>
              </a:rPr>
              <a:t>  </a:t>
            </a:r>
          </a:p>
        </p:txBody>
      </p:sp>
      <p:sp>
        <p:nvSpPr>
          <p:cNvPr id="4" name="Subtitle 2">
            <a:extLst>
              <a:ext uri="{FF2B5EF4-FFF2-40B4-BE49-F238E27FC236}">
                <a16:creationId xmlns:a16="http://schemas.microsoft.com/office/drawing/2014/main" id="{5C258776-B0CD-4DAC-B858-E3EA6D491B5F}"/>
              </a:ext>
            </a:extLst>
          </p:cNvPr>
          <p:cNvSpPr txBox="1">
            <a:spLocks/>
          </p:cNvSpPr>
          <p:nvPr/>
        </p:nvSpPr>
        <p:spPr>
          <a:xfrm>
            <a:off x="9403754" y="5980697"/>
            <a:ext cx="2788244" cy="859005"/>
          </a:xfrm>
          <a:prstGeom prst="rect">
            <a:avLst/>
          </a:prstGeom>
          <a:solidFill>
            <a:schemeClr val="bg1">
              <a:alpha val="61000"/>
            </a:schemeClr>
          </a:solidFill>
        </p:spPr>
        <p:txBody>
          <a:bodyPr vert="horz" lIns="91440" tIns="45720" rIns="91440" bIns="45720" rtlCol="0" anchor="ctr">
            <a:normAutofit fontScale="92500" lnSpcReduction="1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n-US" sz="3200" dirty="0">
                <a:latin typeface="Stencil" panose="040409050D0802020404" pitchFamily="82" charset="0"/>
              </a:rPr>
              <a:t>Fellowship  Benefits</a:t>
            </a:r>
          </a:p>
        </p:txBody>
      </p:sp>
      <p:sp>
        <p:nvSpPr>
          <p:cNvPr id="8" name="Rectangle 7">
            <a:extLst>
              <a:ext uri="{FF2B5EF4-FFF2-40B4-BE49-F238E27FC236}">
                <a16:creationId xmlns:a16="http://schemas.microsoft.com/office/drawing/2014/main" id="{CE9EE02C-2A4D-4159-B5C6-3861236DF242}"/>
              </a:ext>
            </a:extLst>
          </p:cNvPr>
          <p:cNvSpPr/>
          <p:nvPr/>
        </p:nvSpPr>
        <p:spPr>
          <a:xfrm>
            <a:off x="101817" y="504071"/>
            <a:ext cx="2156737" cy="85496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081239477"/>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24EAA-2F45-4D58-8CB8-D0D50301C6E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D8F14CC-05CF-4D51-9C0D-7E7F0699327B}"/>
              </a:ext>
            </a:extLst>
          </p:cNvPr>
          <p:cNvSpPr>
            <a:spLocks noGrp="1"/>
          </p:cNvSpPr>
          <p:nvPr>
            <p:ph idx="1"/>
          </p:nvPr>
        </p:nvSpPr>
        <p:spPr/>
        <p:txBody>
          <a:bodyPr/>
          <a:lstStyle/>
          <a:p>
            <a:endParaRPr lang="en-US"/>
          </a:p>
        </p:txBody>
      </p:sp>
      <p:pic>
        <p:nvPicPr>
          <p:cNvPr id="3074" name="Picture 2" descr="Why Did Jesus Have To Shed His Blood? — The Exalted Christ">
            <a:extLst>
              <a:ext uri="{FF2B5EF4-FFF2-40B4-BE49-F238E27FC236}">
                <a16:creationId xmlns:a16="http://schemas.microsoft.com/office/drawing/2014/main" id="{13535CE2-E749-4E49-B2F5-5AB9EC4AD2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284"/>
            <a:ext cx="12192000" cy="686128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412C191B-3161-44A8-8566-88F9C3CDC4E0}"/>
              </a:ext>
            </a:extLst>
          </p:cNvPr>
          <p:cNvSpPr/>
          <p:nvPr/>
        </p:nvSpPr>
        <p:spPr>
          <a:xfrm>
            <a:off x="0" y="1280160"/>
            <a:ext cx="12192000" cy="3855720"/>
          </a:xfrm>
          <a:prstGeom prst="rect">
            <a:avLst/>
          </a:prstGeom>
          <a:solidFill>
            <a:schemeClr val="tx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Box 6">
            <a:extLst>
              <a:ext uri="{FF2B5EF4-FFF2-40B4-BE49-F238E27FC236}">
                <a16:creationId xmlns:a16="http://schemas.microsoft.com/office/drawing/2014/main" id="{E334BF26-6716-418D-8471-F2D648F53C35}"/>
              </a:ext>
            </a:extLst>
          </p:cNvPr>
          <p:cNvSpPr txBox="1"/>
          <p:nvPr/>
        </p:nvSpPr>
        <p:spPr>
          <a:xfrm>
            <a:off x="1844040" y="1342659"/>
            <a:ext cx="9372600" cy="3785652"/>
          </a:xfrm>
          <a:prstGeom prst="rect">
            <a:avLst/>
          </a:prstGeom>
          <a:noFill/>
        </p:spPr>
        <p:txBody>
          <a:bodyPr wrap="square" rtlCol="0">
            <a:spAutoFit/>
          </a:bodyPr>
          <a:lstStyle/>
          <a:p>
            <a:pPr algn="ctr"/>
            <a:r>
              <a:rPr lang="en-US" sz="4800" dirty="0">
                <a:solidFill>
                  <a:schemeClr val="bg1"/>
                </a:solidFill>
                <a:latin typeface="Broadway" panose="04040905080B02020502" pitchFamily="82" charset="0"/>
                <a:ea typeface="+mj-ea"/>
                <a:cs typeface="+mj-cs"/>
              </a:rPr>
              <a:t>Rev 12:11</a:t>
            </a:r>
          </a:p>
          <a:p>
            <a:pPr algn="ctr"/>
            <a:r>
              <a:rPr lang="en-US" sz="4800" b="1" dirty="0">
                <a:solidFill>
                  <a:schemeClr val="bg1"/>
                </a:solidFill>
                <a:latin typeface="+mj-lt"/>
                <a:ea typeface="+mj-ea"/>
                <a:cs typeface="+mj-cs"/>
              </a:rPr>
              <a:t>And they overcame him by the blood of the Lamb and by the word of their testimony, and they did not love their lives to the death</a:t>
            </a:r>
          </a:p>
        </p:txBody>
      </p:sp>
      <p:sp>
        <p:nvSpPr>
          <p:cNvPr id="6" name="Subtitle 2">
            <a:extLst>
              <a:ext uri="{FF2B5EF4-FFF2-40B4-BE49-F238E27FC236}">
                <a16:creationId xmlns:a16="http://schemas.microsoft.com/office/drawing/2014/main" id="{68B83AC1-26C4-4A3E-B1D1-7C52F1629858}"/>
              </a:ext>
            </a:extLst>
          </p:cNvPr>
          <p:cNvSpPr txBox="1">
            <a:spLocks/>
          </p:cNvSpPr>
          <p:nvPr/>
        </p:nvSpPr>
        <p:spPr>
          <a:xfrm>
            <a:off x="8778261" y="5435758"/>
            <a:ext cx="3413739" cy="1057115"/>
          </a:xfrm>
          <a:prstGeom prst="rect">
            <a:avLst/>
          </a:prstGeom>
          <a:solidFill>
            <a:schemeClr val="tx1">
              <a:alpha val="72000"/>
            </a:schemeClr>
          </a:solidFill>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n-US" sz="3200" dirty="0">
                <a:solidFill>
                  <a:schemeClr val="bg1"/>
                </a:solidFill>
                <a:latin typeface="Stencil" panose="040409050D0802020404" pitchFamily="82" charset="0"/>
              </a:rPr>
              <a:t>fellowship Benefits</a:t>
            </a:r>
          </a:p>
        </p:txBody>
      </p:sp>
    </p:spTree>
    <p:extLst>
      <p:ext uri="{BB962C8B-B14F-4D97-AF65-F5344CB8AC3E}">
        <p14:creationId xmlns:p14="http://schemas.microsoft.com/office/powerpoint/2010/main" val="19028006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6" name="Picture 2" descr="Sermon by Title: The Precious Blood of Jesus">
            <a:extLst>
              <a:ext uri="{FF2B5EF4-FFF2-40B4-BE49-F238E27FC236}">
                <a16:creationId xmlns:a16="http://schemas.microsoft.com/office/drawing/2014/main" id="{7AB238E7-43D6-4088-B965-73A726092E48}"/>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t="12569" b="12431"/>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11" name="Freeform 5">
            <a:extLst>
              <a:ext uri="{FF2B5EF4-FFF2-40B4-BE49-F238E27FC236}">
                <a16:creationId xmlns:a16="http://schemas.microsoft.com/office/drawing/2014/main" id="{87CC2527-562A-4F69-B487-4371E5B243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grayWhite">
          <a:xfrm>
            <a:off x="7488621" y="2277613"/>
            <a:ext cx="4703379" cy="4580387"/>
          </a:xfrm>
          <a:custGeom>
            <a:avLst/>
            <a:gdLst>
              <a:gd name="T0" fmla="*/ 1333 w 1333"/>
              <a:gd name="T1" fmla="*/ 1031 h 1298"/>
              <a:gd name="T2" fmla="*/ 1333 w 1333"/>
              <a:gd name="T3" fmla="*/ 380 h 1298"/>
              <a:gd name="T4" fmla="*/ 706 w 1333"/>
              <a:gd name="T5" fmla="*/ 0 h 1298"/>
              <a:gd name="T6" fmla="*/ 0 w 1333"/>
              <a:gd name="T7" fmla="*/ 706 h 1298"/>
              <a:gd name="T8" fmla="*/ 323 w 1333"/>
              <a:gd name="T9" fmla="*/ 1298 h 1298"/>
              <a:gd name="T10" fmla="*/ 1090 w 1333"/>
              <a:gd name="T11" fmla="*/ 1298 h 1298"/>
              <a:gd name="T12" fmla="*/ 1333 w 1333"/>
              <a:gd name="T13" fmla="*/ 1031 h 1298"/>
            </a:gdLst>
            <a:ahLst/>
            <a:cxnLst>
              <a:cxn ang="0">
                <a:pos x="T0" y="T1"/>
              </a:cxn>
              <a:cxn ang="0">
                <a:pos x="T2" y="T3"/>
              </a:cxn>
              <a:cxn ang="0">
                <a:pos x="T4" y="T5"/>
              </a:cxn>
              <a:cxn ang="0">
                <a:pos x="T6" y="T7"/>
              </a:cxn>
              <a:cxn ang="0">
                <a:pos x="T8" y="T9"/>
              </a:cxn>
              <a:cxn ang="0">
                <a:pos x="T10" y="T11"/>
              </a:cxn>
              <a:cxn ang="0">
                <a:pos x="T12" y="T13"/>
              </a:cxn>
            </a:cxnLst>
            <a:rect l="0" t="0" r="r" b="b"/>
            <a:pathLst>
              <a:path w="1333" h="1298">
                <a:moveTo>
                  <a:pt x="1333" y="1031"/>
                </a:moveTo>
                <a:cubicBezTo>
                  <a:pt x="1333" y="380"/>
                  <a:pt x="1333" y="380"/>
                  <a:pt x="1333" y="380"/>
                </a:cubicBezTo>
                <a:cubicBezTo>
                  <a:pt x="1215" y="154"/>
                  <a:pt x="979" y="0"/>
                  <a:pt x="706" y="0"/>
                </a:cubicBezTo>
                <a:cubicBezTo>
                  <a:pt x="317" y="0"/>
                  <a:pt x="0" y="316"/>
                  <a:pt x="0" y="706"/>
                </a:cubicBezTo>
                <a:cubicBezTo>
                  <a:pt x="0" y="954"/>
                  <a:pt x="129" y="1172"/>
                  <a:pt x="323" y="1298"/>
                </a:cubicBezTo>
                <a:cubicBezTo>
                  <a:pt x="1090" y="1298"/>
                  <a:pt x="1090" y="1298"/>
                  <a:pt x="1090" y="1298"/>
                </a:cubicBezTo>
                <a:cubicBezTo>
                  <a:pt x="1193" y="1232"/>
                  <a:pt x="1276" y="1140"/>
                  <a:pt x="1333" y="1031"/>
                </a:cubicBezTo>
                <a:close/>
              </a:path>
            </a:pathLst>
          </a:custGeom>
          <a:solidFill>
            <a:schemeClr val="bg1">
              <a:alpha val="70000"/>
            </a:schemeClr>
          </a:solidFill>
          <a:ln w="50800" cap="sq" cmpd="dbl">
            <a:noFill/>
            <a:miter lim="800000"/>
          </a:ln>
          <a:effectLst/>
        </p:spPr>
        <p:txBody>
          <a:bodyPr vert="horz" lIns="91440" tIns="45720" rIns="91440" bIns="45720" rtlCol="0" anchor="t">
            <a:normAutofit/>
          </a:bodyPr>
          <a:lstStyle/>
          <a:p>
            <a:pPr algn="ctr">
              <a:spcAft>
                <a:spcPts val="1000"/>
              </a:spcAft>
              <a:buClr>
                <a:schemeClr val="tx1"/>
              </a:buClr>
              <a:buSzPct val="100000"/>
              <a:buFont typeface="Arial"/>
              <a:buNone/>
            </a:pPr>
            <a:endParaRPr lang="en-US" sz="1600" cap="all"/>
          </a:p>
        </p:txBody>
      </p:sp>
      <p:sp>
        <p:nvSpPr>
          <p:cNvPr id="2" name="Title 1">
            <a:extLst>
              <a:ext uri="{FF2B5EF4-FFF2-40B4-BE49-F238E27FC236}">
                <a16:creationId xmlns:a16="http://schemas.microsoft.com/office/drawing/2014/main" id="{1C181CA0-8623-477E-8CA6-F73250A76333}"/>
              </a:ext>
            </a:extLst>
          </p:cNvPr>
          <p:cNvSpPr>
            <a:spLocks noGrp="1"/>
          </p:cNvSpPr>
          <p:nvPr>
            <p:ph type="title"/>
          </p:nvPr>
        </p:nvSpPr>
        <p:spPr>
          <a:xfrm>
            <a:off x="8022021" y="3231931"/>
            <a:ext cx="3852041" cy="1834056"/>
          </a:xfrm>
        </p:spPr>
        <p:txBody>
          <a:bodyPr vert="horz" lIns="91440" tIns="45720" rIns="91440" bIns="45720" rtlCol="0" anchor="b">
            <a:normAutofit/>
          </a:bodyPr>
          <a:lstStyle/>
          <a:p>
            <a:pPr algn="ctr"/>
            <a:r>
              <a:rPr lang="en-US" sz="3700"/>
              <a:t>Summary: </a:t>
            </a:r>
            <a:br>
              <a:rPr lang="en-US" sz="3700"/>
            </a:br>
            <a:r>
              <a:rPr lang="en-US" sz="3700"/>
              <a:t>Who benefits from Christ’s blood? </a:t>
            </a:r>
          </a:p>
        </p:txBody>
      </p:sp>
      <p:cxnSp>
        <p:nvCxnSpPr>
          <p:cNvPr id="13" name="Straight Connector 12">
            <a:extLst>
              <a:ext uri="{FF2B5EF4-FFF2-40B4-BE49-F238E27FC236}">
                <a16:creationId xmlns:a16="http://schemas.microsoft.com/office/drawing/2014/main" id="{BCDAEC91-5BCE-4B55-9CC0-43EF94CB734B}"/>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9480331" y="5123793"/>
            <a:ext cx="935420" cy="0"/>
          </a:xfrm>
          <a:prstGeom prst="line">
            <a:avLst/>
          </a:prstGeom>
          <a:ln w="25400" cap="sq">
            <a:solidFill>
              <a:schemeClr val="tx1">
                <a:lumMod val="85000"/>
                <a:lumOff val="15000"/>
              </a:schemeClr>
            </a:soli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1521092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6.xml><?xml version="1.0" encoding="utf-8"?>
<p:sld xmlns:a="http://schemas.openxmlformats.org/drawingml/2006/main" xmlns:r="http://schemas.openxmlformats.org/officeDocument/2006/relationships" xmlns:p="http://schemas.openxmlformats.org/presentationml/2006/main">
  <p:cSld>
    <p:bg>
      <p:bgPr>
        <a:solidFill>
          <a:schemeClr val="bg1">
            <a:tint val="95000"/>
            <a:satMod val="170000"/>
          </a:schemeClr>
        </a:solidFill>
        <a:effectLst/>
      </p:bgPr>
    </p:bg>
    <p:spTree>
      <p:nvGrpSpPr>
        <p:cNvPr id="1" name=""/>
        <p:cNvGrpSpPr/>
        <p:nvPr/>
      </p:nvGrpSpPr>
      <p:grpSpPr>
        <a:xfrm>
          <a:off x="0" y="0"/>
          <a:ext cx="0" cy="0"/>
          <a:chOff x="0" y="0"/>
          <a:chExt cx="0" cy="0"/>
        </a:xfrm>
      </p:grpSpPr>
      <p:pic>
        <p:nvPicPr>
          <p:cNvPr id="6" name="Content Placeholder 4" descr="Sermons — Family Worship Center Church">
            <a:extLst>
              <a:ext uri="{FF2B5EF4-FFF2-40B4-BE49-F238E27FC236}">
                <a16:creationId xmlns:a16="http://schemas.microsoft.com/office/drawing/2014/main" id="{0FA8B382-11F9-4F4E-AAF5-10A59532B9E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5"/>
          <a:stretch/>
        </p:blipFill>
        <p:spPr bwMode="auto">
          <a:xfrm>
            <a:off x="20" y="10"/>
            <a:ext cx="12188932" cy="6857990"/>
          </a:xfrm>
          <a:prstGeom prst="rect">
            <a:avLst/>
          </a:prstGeom>
          <a:noFill/>
          <a:extLst>
            <a:ext uri="{909E8E84-426E-40DD-AFC4-6F175D3DCCD1}">
              <a14:hiddenFill xmlns:a14="http://schemas.microsoft.com/office/drawing/2010/main">
                <a:solidFill>
                  <a:srgbClr val="FFFFFF"/>
                </a:solidFill>
              </a14:hiddenFill>
            </a:ext>
          </a:extLst>
        </p:spPr>
      </p:pic>
      <p:sp>
        <p:nvSpPr>
          <p:cNvPr id="11" name="Freeform: Shape 10">
            <a:extLst>
              <a:ext uri="{FF2B5EF4-FFF2-40B4-BE49-F238E27FC236}">
                <a16:creationId xmlns:a16="http://schemas.microsoft.com/office/drawing/2014/main" id="{5E8D2E83-FB3A-40E7-A9E5-7AB389D612B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4023809"/>
            <a:ext cx="11016943" cy="2262375"/>
          </a:xfrm>
          <a:custGeom>
            <a:avLst/>
            <a:gdLst>
              <a:gd name="connsiteX0" fmla="*/ 0 w 11016943"/>
              <a:gd name="connsiteY0" fmla="*/ 0 h 2262375"/>
              <a:gd name="connsiteX1" fmla="*/ 9969166 w 11016943"/>
              <a:gd name="connsiteY1" fmla="*/ 0 h 2262375"/>
              <a:gd name="connsiteX2" fmla="*/ 11016943 w 11016943"/>
              <a:gd name="connsiteY2" fmla="*/ 2262375 h 2262375"/>
              <a:gd name="connsiteX3" fmla="*/ 4942050 w 11016943"/>
              <a:gd name="connsiteY3" fmla="*/ 2262375 h 2262375"/>
              <a:gd name="connsiteX4" fmla="*/ 4582160 w 11016943"/>
              <a:gd name="connsiteY4" fmla="*/ 2262375 h 2262375"/>
              <a:gd name="connsiteX5" fmla="*/ 0 w 11016943"/>
              <a:gd name="connsiteY5" fmla="*/ 2262375 h 22623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11016943" h="2262375">
                <a:moveTo>
                  <a:pt x="0" y="0"/>
                </a:moveTo>
                <a:lnTo>
                  <a:pt x="9969166" y="0"/>
                </a:lnTo>
                <a:lnTo>
                  <a:pt x="11016943" y="2262375"/>
                </a:lnTo>
                <a:lnTo>
                  <a:pt x="4942050" y="2262375"/>
                </a:lnTo>
                <a:lnTo>
                  <a:pt x="4582160" y="2262375"/>
                </a:lnTo>
                <a:lnTo>
                  <a:pt x="0" y="2262375"/>
                </a:lnTo>
                <a:close/>
              </a:path>
            </a:pathLst>
          </a:custGeom>
          <a:solidFill>
            <a:schemeClr val="bg1">
              <a:lumMod val="85000"/>
              <a:lumOff val="15000"/>
              <a:alpha val="88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itle 1">
            <a:extLst>
              <a:ext uri="{FF2B5EF4-FFF2-40B4-BE49-F238E27FC236}">
                <a16:creationId xmlns:a16="http://schemas.microsoft.com/office/drawing/2014/main" id="{37AA06A2-BD79-4C12-95CE-D4D5E2B71F87}"/>
              </a:ext>
            </a:extLst>
          </p:cNvPr>
          <p:cNvSpPr>
            <a:spLocks noGrp="1"/>
          </p:cNvSpPr>
          <p:nvPr>
            <p:ph type="title"/>
          </p:nvPr>
        </p:nvSpPr>
        <p:spPr>
          <a:xfrm>
            <a:off x="618062" y="4185749"/>
            <a:ext cx="9265771" cy="622836"/>
          </a:xfrm>
        </p:spPr>
        <p:txBody>
          <a:bodyPr>
            <a:normAutofit/>
          </a:bodyPr>
          <a:lstStyle/>
          <a:p>
            <a:endParaRPr lang="en-US" sz="3600"/>
          </a:p>
        </p:txBody>
      </p:sp>
      <p:sp>
        <p:nvSpPr>
          <p:cNvPr id="3" name="Content Placeholder 2">
            <a:extLst>
              <a:ext uri="{FF2B5EF4-FFF2-40B4-BE49-F238E27FC236}">
                <a16:creationId xmlns:a16="http://schemas.microsoft.com/office/drawing/2014/main" id="{C5FCCF22-C8F1-445C-B495-46C4201D589C}"/>
              </a:ext>
            </a:extLst>
          </p:cNvPr>
          <p:cNvSpPr>
            <a:spLocks noGrp="1"/>
          </p:cNvSpPr>
          <p:nvPr>
            <p:ph idx="1"/>
          </p:nvPr>
        </p:nvSpPr>
        <p:spPr>
          <a:xfrm>
            <a:off x="618063" y="4856921"/>
            <a:ext cx="9565028" cy="1249240"/>
          </a:xfrm>
        </p:spPr>
        <p:txBody>
          <a:bodyPr>
            <a:normAutofit/>
          </a:bodyPr>
          <a:lstStyle/>
          <a:p>
            <a:pPr marL="0" indent="0">
              <a:buNone/>
            </a:pPr>
            <a:r>
              <a:rPr lang="en-US" sz="4400" b="1">
                <a:latin typeface="Stencil" panose="040409050D0802020404" pitchFamily="82" charset="0"/>
                <a:ea typeface="STFangsong" panose="020B0503020204020204" pitchFamily="2" charset="-122"/>
              </a:rPr>
              <a:t>Crossless Gospel Controversy</a:t>
            </a:r>
            <a:endParaRPr lang="en-US" sz="4400" b="1" dirty="0">
              <a:latin typeface="Stencil" panose="040409050D0802020404" pitchFamily="82" charset="0"/>
              <a:ea typeface="STFangsong" panose="020B0503020204020204" pitchFamily="2" charset="-122"/>
            </a:endParaRPr>
          </a:p>
        </p:txBody>
      </p:sp>
    </p:spTree>
    <p:extLst>
      <p:ext uri="{BB962C8B-B14F-4D97-AF65-F5344CB8AC3E}">
        <p14:creationId xmlns:p14="http://schemas.microsoft.com/office/powerpoint/2010/main" val="1387694994"/>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descr="Sermon by Title: The Precious Blood of Jesus">
            <a:extLst>
              <a:ext uri="{FF2B5EF4-FFF2-40B4-BE49-F238E27FC236}">
                <a16:creationId xmlns:a16="http://schemas.microsoft.com/office/drawing/2014/main" id="{2F602EAC-8E12-47CE-A999-1B6108D72C5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t="12569" b="12431"/>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1C181CA0-8623-477E-8CA6-F73250A76333}"/>
              </a:ext>
            </a:extLst>
          </p:cNvPr>
          <p:cNvSpPr>
            <a:spLocks noGrp="1"/>
          </p:cNvSpPr>
          <p:nvPr>
            <p:ph type="title"/>
          </p:nvPr>
        </p:nvSpPr>
        <p:spPr>
          <a:xfrm>
            <a:off x="0" y="1036320"/>
            <a:ext cx="12191980" cy="4983480"/>
          </a:xfrm>
          <a:noFill/>
        </p:spPr>
        <p:txBody>
          <a:bodyPr vert="horz" lIns="91440" tIns="45720" rIns="91440" bIns="45720" rtlCol="0" anchor="ctr">
            <a:normAutofit/>
          </a:bodyPr>
          <a:lstStyle/>
          <a:p>
            <a:pPr algn="ctr"/>
            <a:r>
              <a:rPr lang="en-US" sz="13800" dirty="0">
                <a:solidFill>
                  <a:schemeClr val="bg1"/>
                </a:solidFill>
                <a:latin typeface="Stencil" panose="040409050D0802020404" pitchFamily="82" charset="0"/>
              </a:rPr>
              <a:t>Q/a</a:t>
            </a:r>
          </a:p>
        </p:txBody>
      </p:sp>
    </p:spTree>
    <p:extLst>
      <p:ext uri="{BB962C8B-B14F-4D97-AF65-F5344CB8AC3E}">
        <p14:creationId xmlns:p14="http://schemas.microsoft.com/office/powerpoint/2010/main" val="4977558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2" descr="Sermon by Title: The Precious Blood of Jesus">
            <a:extLst>
              <a:ext uri="{FF2B5EF4-FFF2-40B4-BE49-F238E27FC236}">
                <a16:creationId xmlns:a16="http://schemas.microsoft.com/office/drawing/2014/main" id="{BCC0139F-1F43-4243-9F00-043FDDF7526E}"/>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t="12569" b="12431"/>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10" name="Rectangle 9">
            <a:extLst>
              <a:ext uri="{FF2B5EF4-FFF2-40B4-BE49-F238E27FC236}">
                <a16:creationId xmlns:a16="http://schemas.microsoft.com/office/drawing/2014/main" id="{37C89E4B-3C9F-44B9-8B86-D9E3D112D8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320142"/>
            <a:ext cx="12192000" cy="736551"/>
          </a:xfrm>
          <a:prstGeom prst="rect">
            <a:avLst/>
          </a:prstGeom>
          <a:solidFill>
            <a:schemeClr val="bg1">
              <a:alpha val="9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8D509D8-E079-46C4-81B3-E8AC310003C1}"/>
              </a:ext>
            </a:extLst>
          </p:cNvPr>
          <p:cNvSpPr>
            <a:spLocks noGrp="1"/>
          </p:cNvSpPr>
          <p:nvPr>
            <p:ph type="title"/>
          </p:nvPr>
        </p:nvSpPr>
        <p:spPr>
          <a:xfrm>
            <a:off x="523875" y="5317240"/>
            <a:ext cx="11210925" cy="744836"/>
          </a:xfrm>
        </p:spPr>
        <p:txBody>
          <a:bodyPr vert="horz" lIns="91440" tIns="45720" rIns="91440" bIns="45720" rtlCol="0" anchor="ctr">
            <a:normAutofit/>
          </a:bodyPr>
          <a:lstStyle/>
          <a:p>
            <a:pPr algn="ctr"/>
            <a:r>
              <a:rPr lang="en-US" sz="3600" b="0" i="0" u="none" strike="noStrike" dirty="0">
                <a:effectLst/>
                <a:latin typeface="Stencil" panose="040409050D0802020404" pitchFamily="82" charset="0"/>
              </a:rPr>
              <a:t>Two Unrestricted Benefits:</a:t>
            </a:r>
            <a:endParaRPr lang="en-US" sz="3600" dirty="0">
              <a:solidFill>
                <a:schemeClr val="tx1">
                  <a:lumMod val="85000"/>
                  <a:lumOff val="15000"/>
                </a:schemeClr>
              </a:solidFill>
            </a:endParaRPr>
          </a:p>
        </p:txBody>
      </p:sp>
      <p:cxnSp>
        <p:nvCxnSpPr>
          <p:cNvPr id="12" name="Straight Connector 11">
            <a:extLst>
              <a:ext uri="{FF2B5EF4-FFF2-40B4-BE49-F238E27FC236}">
                <a16:creationId xmlns:a16="http://schemas.microsoft.com/office/drawing/2014/main" id="{AA2EAA10-076F-46BD-8F0F-B9A2FB77A8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5241983"/>
            <a:ext cx="12192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cxnSp>
        <p:nvCxnSpPr>
          <p:cNvPr id="14" name="Straight Connector 13">
            <a:extLst>
              <a:ext uri="{FF2B5EF4-FFF2-40B4-BE49-F238E27FC236}">
                <a16:creationId xmlns:a16="http://schemas.microsoft.com/office/drawing/2014/main" id="{D891E407-403B-4764-86C9-33A56D3BCA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34852"/>
            <a:ext cx="12192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527160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9AA72BD9-2C5A-4EDC-931F-5AA08EACA0F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4" descr="Sermons — Family Worship Center Church">
            <a:extLst>
              <a:ext uri="{FF2B5EF4-FFF2-40B4-BE49-F238E27FC236}">
                <a16:creationId xmlns:a16="http://schemas.microsoft.com/office/drawing/2014/main" id="{BFD8CD85-3097-4B3C-AACA-8BA59F1E2817}"/>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3982" t="1777" r="26172" b="-1"/>
          <a:stretch/>
        </p:blipFill>
        <p:spPr bwMode="auto">
          <a:xfrm>
            <a:off x="3522468" y="10"/>
            <a:ext cx="8669532" cy="6857990"/>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13">
            <a:extLst>
              <a:ext uri="{FF2B5EF4-FFF2-40B4-BE49-F238E27FC236}">
                <a16:creationId xmlns:a16="http://schemas.microsoft.com/office/drawing/2014/main" id="{DD3981AC-7B61-4947-BCF3-F7AA7FA385B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9756601" cy="6858000"/>
          </a:xfrm>
          <a:prstGeom prst="rect">
            <a:avLst/>
          </a:prstGeom>
          <a:gradFill>
            <a:gsLst>
              <a:gs pos="58000">
                <a:schemeClr val="bg1"/>
              </a:gs>
              <a:gs pos="35000">
                <a:schemeClr val="bg1">
                  <a:alpha val="78000"/>
                </a:schemeClr>
              </a:gs>
              <a:gs pos="19000">
                <a:schemeClr val="bg1">
                  <a:alpha val="38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90499C1-DD31-487F-AC16-7E9A77D75269}"/>
              </a:ext>
            </a:extLst>
          </p:cNvPr>
          <p:cNvSpPr>
            <a:spLocks noGrp="1"/>
          </p:cNvSpPr>
          <p:nvPr>
            <p:ph type="title"/>
          </p:nvPr>
        </p:nvSpPr>
        <p:spPr>
          <a:xfrm>
            <a:off x="371094" y="1161288"/>
            <a:ext cx="3438144" cy="1124712"/>
          </a:xfrm>
        </p:spPr>
        <p:txBody>
          <a:bodyPr anchor="b">
            <a:normAutofit/>
          </a:bodyPr>
          <a:lstStyle/>
          <a:p>
            <a:endParaRPr lang="en-US" sz="2800"/>
          </a:p>
        </p:txBody>
      </p:sp>
      <p:sp>
        <p:nvSpPr>
          <p:cNvPr id="16" name="Rectangle 15">
            <a:extLst>
              <a:ext uri="{FF2B5EF4-FFF2-40B4-BE49-F238E27FC236}">
                <a16:creationId xmlns:a16="http://schemas.microsoft.com/office/drawing/2014/main" id="{55D4142C-5077-457F-A6AD-3FECFDB396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662559" y="605790"/>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8" name="Rectangle 17">
            <a:extLst>
              <a:ext uri="{FF2B5EF4-FFF2-40B4-BE49-F238E27FC236}">
                <a16:creationId xmlns:a16="http://schemas.microsoft.com/office/drawing/2014/main" id="{7A5F0580-5EE9-419F-96EE-B6529EF6E7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8244" y="2443480"/>
            <a:ext cx="3300984"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426E46A8-F212-43E4-8545-6B748E934301}"/>
              </a:ext>
            </a:extLst>
          </p:cNvPr>
          <p:cNvSpPr>
            <a:spLocks noGrp="1"/>
          </p:cNvSpPr>
          <p:nvPr>
            <p:ph idx="1"/>
          </p:nvPr>
        </p:nvSpPr>
        <p:spPr>
          <a:xfrm>
            <a:off x="258744" y="2286000"/>
            <a:ext cx="5258136" cy="3207258"/>
          </a:xfrm>
        </p:spPr>
        <p:txBody>
          <a:bodyPr anchor="t">
            <a:noAutofit/>
          </a:bodyPr>
          <a:lstStyle/>
          <a:p>
            <a:pPr marL="0" indent="0" algn="ctr">
              <a:buNone/>
            </a:pPr>
            <a:endParaRPr lang="en-US" sz="4400" b="1" dirty="0">
              <a:latin typeface="Stencil" panose="040409050D0802020404" pitchFamily="82" charset="0"/>
              <a:ea typeface="STFangsong" panose="020B0503020204020204" pitchFamily="2" charset="-122"/>
            </a:endParaRPr>
          </a:p>
          <a:p>
            <a:pPr marL="0" indent="0" algn="ctr">
              <a:buNone/>
            </a:pPr>
            <a:r>
              <a:rPr lang="en-US" sz="4400" b="1" dirty="0">
                <a:latin typeface="Stencil" panose="040409050D0802020404" pitchFamily="82" charset="0"/>
                <a:ea typeface="STFangsong" panose="020B0503020204020204" pitchFamily="2" charset="-122"/>
              </a:rPr>
              <a:t>#1 Sin Barrier Removed (John 1:29; </a:t>
            </a:r>
          </a:p>
          <a:p>
            <a:pPr marL="0" indent="0" algn="ctr">
              <a:buNone/>
            </a:pPr>
            <a:r>
              <a:rPr lang="en-US" sz="4400" b="1" dirty="0">
                <a:latin typeface="Stencil" panose="040409050D0802020404" pitchFamily="82" charset="0"/>
                <a:ea typeface="STFangsong" panose="020B0503020204020204" pitchFamily="2" charset="-122"/>
              </a:rPr>
              <a:t>1 John 2:2) </a:t>
            </a:r>
          </a:p>
        </p:txBody>
      </p:sp>
      <p:sp>
        <p:nvSpPr>
          <p:cNvPr id="9" name="Subtitle 2">
            <a:extLst>
              <a:ext uri="{FF2B5EF4-FFF2-40B4-BE49-F238E27FC236}">
                <a16:creationId xmlns:a16="http://schemas.microsoft.com/office/drawing/2014/main" id="{DB5D1532-B373-4990-8DF4-9A305EBCDC34}"/>
              </a:ext>
            </a:extLst>
          </p:cNvPr>
          <p:cNvSpPr txBox="1">
            <a:spLocks/>
          </p:cNvSpPr>
          <p:nvPr/>
        </p:nvSpPr>
        <p:spPr>
          <a:xfrm>
            <a:off x="9387838" y="5757673"/>
            <a:ext cx="2804160" cy="932688"/>
          </a:xfrm>
          <a:prstGeom prst="rect">
            <a:avLst/>
          </a:prstGeom>
          <a:solidFill>
            <a:srgbClr val="000000">
              <a:alpha val="50000"/>
            </a:srgbClr>
          </a:solidFill>
          <a:ln>
            <a:noFill/>
          </a:ln>
        </p:spPr>
        <p:txBody>
          <a:bodyPr vert="horz" wrap="square"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dirty="0">
                <a:solidFill>
                  <a:srgbClr val="FFFFFF"/>
                </a:solidFill>
                <a:latin typeface="Stencil" panose="040409050D0802020404" pitchFamily="82" charset="0"/>
              </a:rPr>
              <a:t>Unrestricted Benefits</a:t>
            </a:r>
          </a:p>
        </p:txBody>
      </p:sp>
      <p:sp>
        <p:nvSpPr>
          <p:cNvPr id="10" name="Rectangle 9">
            <a:extLst>
              <a:ext uri="{FF2B5EF4-FFF2-40B4-BE49-F238E27FC236}">
                <a16:creationId xmlns:a16="http://schemas.microsoft.com/office/drawing/2014/main" id="{73D840AE-C125-46D2-B8B8-A972DE113F54}"/>
              </a:ext>
            </a:extLst>
          </p:cNvPr>
          <p:cNvSpPr/>
          <p:nvPr/>
        </p:nvSpPr>
        <p:spPr>
          <a:xfrm>
            <a:off x="101817" y="441203"/>
            <a:ext cx="2156737" cy="85496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992737982"/>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fade">
                                      <p:cBhvr>
                                        <p:cTn id="7" dur="500"/>
                                        <p:tgtEl>
                                          <p:spTgt spid="3">
                                            <p:txEl>
                                              <p:pRg st="1" end="1"/>
                                            </p:txEl>
                                          </p:spTgt>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xEl>
                                              <p:pRg st="2" end="2"/>
                                            </p:txEl>
                                          </p:spTgt>
                                        </p:tgtEl>
                                        <p:attrNameLst>
                                          <p:attrName>style.visibility</p:attrName>
                                        </p:attrNameLst>
                                      </p:cBhvr>
                                      <p:to>
                                        <p:strVal val="visible"/>
                                      </p:to>
                                    </p:set>
                                    <p:animEffect transition="in" filter="fade">
                                      <p:cBhvr>
                                        <p:cTn id="10"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24EAA-2F45-4D58-8CB8-D0D50301C6E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D8F14CC-05CF-4D51-9C0D-7E7F0699327B}"/>
              </a:ext>
            </a:extLst>
          </p:cNvPr>
          <p:cNvSpPr>
            <a:spLocks noGrp="1"/>
          </p:cNvSpPr>
          <p:nvPr>
            <p:ph idx="1"/>
          </p:nvPr>
        </p:nvSpPr>
        <p:spPr/>
        <p:txBody>
          <a:bodyPr/>
          <a:lstStyle/>
          <a:p>
            <a:endParaRPr lang="en-US"/>
          </a:p>
        </p:txBody>
      </p:sp>
      <p:pic>
        <p:nvPicPr>
          <p:cNvPr id="3074" name="Picture 2" descr="Why Did Jesus Have To Shed His Blood? — The Exalted Christ">
            <a:extLst>
              <a:ext uri="{FF2B5EF4-FFF2-40B4-BE49-F238E27FC236}">
                <a16:creationId xmlns:a16="http://schemas.microsoft.com/office/drawing/2014/main" id="{13535CE2-E749-4E49-B2F5-5AB9EC4AD2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284"/>
            <a:ext cx="12192000" cy="686128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412C191B-3161-44A8-8566-88F9C3CDC4E0}"/>
              </a:ext>
            </a:extLst>
          </p:cNvPr>
          <p:cNvSpPr/>
          <p:nvPr/>
        </p:nvSpPr>
        <p:spPr>
          <a:xfrm>
            <a:off x="0" y="1280160"/>
            <a:ext cx="12192000" cy="3855720"/>
          </a:xfrm>
          <a:prstGeom prst="rect">
            <a:avLst/>
          </a:prstGeom>
          <a:solidFill>
            <a:schemeClr val="tx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ubtitle 2">
            <a:extLst>
              <a:ext uri="{FF2B5EF4-FFF2-40B4-BE49-F238E27FC236}">
                <a16:creationId xmlns:a16="http://schemas.microsoft.com/office/drawing/2014/main" id="{B0ACDDA7-0172-4CE5-BE37-F37B56929C0F}"/>
              </a:ext>
            </a:extLst>
          </p:cNvPr>
          <p:cNvSpPr txBox="1">
            <a:spLocks/>
          </p:cNvSpPr>
          <p:nvPr/>
        </p:nvSpPr>
        <p:spPr>
          <a:xfrm>
            <a:off x="8778261" y="5516880"/>
            <a:ext cx="3413739" cy="1057115"/>
          </a:xfrm>
          <a:prstGeom prst="rect">
            <a:avLst/>
          </a:prstGeom>
          <a:solidFill>
            <a:schemeClr val="tx1">
              <a:alpha val="72000"/>
            </a:schemeClr>
          </a:solidFill>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n-US" sz="3200" dirty="0">
                <a:solidFill>
                  <a:schemeClr val="bg1"/>
                </a:solidFill>
                <a:latin typeface="Stencil" panose="040409050D0802020404" pitchFamily="82" charset="0"/>
              </a:rPr>
              <a:t>Unrestricted Benefits</a:t>
            </a:r>
          </a:p>
        </p:txBody>
      </p:sp>
      <p:sp>
        <p:nvSpPr>
          <p:cNvPr id="7" name="TextBox 6">
            <a:extLst>
              <a:ext uri="{FF2B5EF4-FFF2-40B4-BE49-F238E27FC236}">
                <a16:creationId xmlns:a16="http://schemas.microsoft.com/office/drawing/2014/main" id="{E334BF26-6716-418D-8471-F2D648F53C35}"/>
              </a:ext>
            </a:extLst>
          </p:cNvPr>
          <p:cNvSpPr txBox="1"/>
          <p:nvPr/>
        </p:nvSpPr>
        <p:spPr>
          <a:xfrm>
            <a:off x="1371600" y="1342659"/>
            <a:ext cx="9692640" cy="3785652"/>
          </a:xfrm>
          <a:prstGeom prst="rect">
            <a:avLst/>
          </a:prstGeom>
          <a:noFill/>
        </p:spPr>
        <p:txBody>
          <a:bodyPr wrap="square" rtlCol="0">
            <a:spAutoFit/>
          </a:bodyPr>
          <a:lstStyle/>
          <a:p>
            <a:pPr algn="ctr"/>
            <a:r>
              <a:rPr lang="en-US" sz="4800" dirty="0">
                <a:solidFill>
                  <a:schemeClr val="bg1"/>
                </a:solidFill>
                <a:latin typeface="Broadway" panose="04040905080B02020502" pitchFamily="82" charset="0"/>
                <a:ea typeface="+mj-ea"/>
                <a:cs typeface="+mj-cs"/>
              </a:rPr>
              <a:t>John 1:29</a:t>
            </a:r>
          </a:p>
          <a:p>
            <a:pPr algn="ctr"/>
            <a:r>
              <a:rPr lang="en-US" sz="4800" b="1" dirty="0">
                <a:solidFill>
                  <a:schemeClr val="bg1"/>
                </a:solidFill>
                <a:latin typeface="+mj-lt"/>
                <a:ea typeface="+mj-ea"/>
                <a:cs typeface="+mj-cs"/>
              </a:rPr>
              <a:t>The next day John saw Jesus coming toward him, and said, “Behold! The Lamb of God who takes away the sin of the world</a:t>
            </a:r>
          </a:p>
        </p:txBody>
      </p:sp>
    </p:spTree>
    <p:extLst>
      <p:ext uri="{BB962C8B-B14F-4D97-AF65-F5344CB8AC3E}">
        <p14:creationId xmlns:p14="http://schemas.microsoft.com/office/powerpoint/2010/main" val="299368928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7">
                                            <p:txEl>
                                              <p:pRg st="0" end="0"/>
                                            </p:txEl>
                                          </p:spTgt>
                                        </p:tgtEl>
                                        <p:attrNameLst>
                                          <p:attrName>style.visibility</p:attrName>
                                        </p:attrNameLst>
                                      </p:cBhvr>
                                      <p:to>
                                        <p:strVal val="visible"/>
                                      </p:to>
                                    </p:set>
                                    <p:animEffect transition="in" filter="fade">
                                      <p:cBhvr>
                                        <p:cTn id="7" dur="500"/>
                                        <p:tgtEl>
                                          <p:spTgt spid="7">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7">
                                            <p:txEl>
                                              <p:pRg st="1" end="1"/>
                                            </p:txEl>
                                          </p:spTgt>
                                        </p:tgtEl>
                                        <p:attrNameLst>
                                          <p:attrName>style.visibility</p:attrName>
                                        </p:attrNameLst>
                                      </p:cBhvr>
                                      <p:to>
                                        <p:strVal val="visible"/>
                                      </p:to>
                                    </p:set>
                                    <p:animEffect transition="in" filter="fade">
                                      <p:cBhvr>
                                        <p:cTn id="10" dur="500"/>
                                        <p:tgtEl>
                                          <p:spTgt spid="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24EAA-2F45-4D58-8CB8-D0D50301C6E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D8F14CC-05CF-4D51-9C0D-7E7F0699327B}"/>
              </a:ext>
            </a:extLst>
          </p:cNvPr>
          <p:cNvSpPr>
            <a:spLocks noGrp="1"/>
          </p:cNvSpPr>
          <p:nvPr>
            <p:ph idx="1"/>
          </p:nvPr>
        </p:nvSpPr>
        <p:spPr/>
        <p:txBody>
          <a:bodyPr/>
          <a:lstStyle/>
          <a:p>
            <a:endParaRPr lang="en-US"/>
          </a:p>
        </p:txBody>
      </p:sp>
      <p:pic>
        <p:nvPicPr>
          <p:cNvPr id="3074" name="Picture 2" descr="Why Did Jesus Have To Shed His Blood? — The Exalted Christ">
            <a:extLst>
              <a:ext uri="{FF2B5EF4-FFF2-40B4-BE49-F238E27FC236}">
                <a16:creationId xmlns:a16="http://schemas.microsoft.com/office/drawing/2014/main" id="{13535CE2-E749-4E49-B2F5-5AB9EC4AD2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284"/>
            <a:ext cx="12192000" cy="686128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412C191B-3161-44A8-8566-88F9C3CDC4E0}"/>
              </a:ext>
            </a:extLst>
          </p:cNvPr>
          <p:cNvSpPr/>
          <p:nvPr/>
        </p:nvSpPr>
        <p:spPr>
          <a:xfrm>
            <a:off x="0" y="1280160"/>
            <a:ext cx="12192000" cy="3855720"/>
          </a:xfrm>
          <a:prstGeom prst="rect">
            <a:avLst/>
          </a:prstGeom>
          <a:solidFill>
            <a:schemeClr val="tx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ubtitle 2">
            <a:extLst>
              <a:ext uri="{FF2B5EF4-FFF2-40B4-BE49-F238E27FC236}">
                <a16:creationId xmlns:a16="http://schemas.microsoft.com/office/drawing/2014/main" id="{B0ACDDA7-0172-4CE5-BE37-F37B56929C0F}"/>
              </a:ext>
            </a:extLst>
          </p:cNvPr>
          <p:cNvSpPr txBox="1">
            <a:spLocks/>
          </p:cNvSpPr>
          <p:nvPr/>
        </p:nvSpPr>
        <p:spPr>
          <a:xfrm>
            <a:off x="8778261" y="5516880"/>
            <a:ext cx="3413739" cy="1057115"/>
          </a:xfrm>
          <a:prstGeom prst="rect">
            <a:avLst/>
          </a:prstGeom>
          <a:solidFill>
            <a:schemeClr val="tx1">
              <a:alpha val="72000"/>
            </a:schemeClr>
          </a:solidFill>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n-US" sz="3200" dirty="0">
                <a:solidFill>
                  <a:schemeClr val="bg1"/>
                </a:solidFill>
                <a:latin typeface="Stencil" panose="040409050D0802020404" pitchFamily="82" charset="0"/>
              </a:rPr>
              <a:t>Unrestricted Benefits</a:t>
            </a:r>
          </a:p>
        </p:txBody>
      </p:sp>
      <p:sp>
        <p:nvSpPr>
          <p:cNvPr id="7" name="TextBox 6">
            <a:extLst>
              <a:ext uri="{FF2B5EF4-FFF2-40B4-BE49-F238E27FC236}">
                <a16:creationId xmlns:a16="http://schemas.microsoft.com/office/drawing/2014/main" id="{E334BF26-6716-418D-8471-F2D648F53C35}"/>
              </a:ext>
            </a:extLst>
          </p:cNvPr>
          <p:cNvSpPr txBox="1"/>
          <p:nvPr/>
        </p:nvSpPr>
        <p:spPr>
          <a:xfrm>
            <a:off x="1341120" y="1684526"/>
            <a:ext cx="9799320" cy="3046988"/>
          </a:xfrm>
          <a:prstGeom prst="rect">
            <a:avLst/>
          </a:prstGeom>
          <a:noFill/>
        </p:spPr>
        <p:txBody>
          <a:bodyPr wrap="square" rtlCol="0">
            <a:spAutoFit/>
          </a:bodyPr>
          <a:lstStyle/>
          <a:p>
            <a:pPr algn="ctr"/>
            <a:r>
              <a:rPr lang="en-US" sz="4800" dirty="0">
                <a:solidFill>
                  <a:schemeClr val="bg1"/>
                </a:solidFill>
                <a:latin typeface="Broadway" panose="04040905080B02020502" pitchFamily="82" charset="0"/>
                <a:ea typeface="+mj-ea"/>
                <a:cs typeface="+mj-cs"/>
              </a:rPr>
              <a:t>1 John 2:2</a:t>
            </a:r>
          </a:p>
          <a:p>
            <a:pPr algn="ctr"/>
            <a:r>
              <a:rPr lang="en-US" sz="4800" b="1" dirty="0">
                <a:solidFill>
                  <a:schemeClr val="bg1"/>
                </a:solidFill>
                <a:latin typeface="+mj-lt"/>
                <a:ea typeface="+mj-ea"/>
                <a:cs typeface="+mj-cs"/>
              </a:rPr>
              <a:t>And He Himself is the propitiation for our sins, and not for ours only but also for the whole world</a:t>
            </a:r>
            <a:r>
              <a:rPr lang="en-US" dirty="0"/>
              <a:t>.</a:t>
            </a:r>
            <a:endParaRPr lang="en-US" sz="4800" dirty="0">
              <a:solidFill>
                <a:schemeClr val="accent4">
                  <a:lumMod val="20000"/>
                  <a:lumOff val="80000"/>
                </a:schemeClr>
              </a:solidFill>
              <a:latin typeface="Broadway" panose="04040905080B02020502" pitchFamily="82" charset="0"/>
              <a:ea typeface="+mj-ea"/>
              <a:cs typeface="+mj-cs"/>
            </a:endParaRPr>
          </a:p>
        </p:txBody>
      </p:sp>
    </p:spTree>
    <p:extLst>
      <p:ext uri="{BB962C8B-B14F-4D97-AF65-F5344CB8AC3E}">
        <p14:creationId xmlns:p14="http://schemas.microsoft.com/office/powerpoint/2010/main" val="244711988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21A75659-5A6F-4F77-9679-678A00B9D8D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7" name="Picture 4" descr="Sermons — Family Worship Center Church">
            <a:extLst>
              <a:ext uri="{FF2B5EF4-FFF2-40B4-BE49-F238E27FC236}">
                <a16:creationId xmlns:a16="http://schemas.microsoft.com/office/drawing/2014/main" id="{49D28F44-EDA2-47F0-A9A2-737BFAF160C5}"/>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7754" r="2051" b="1273"/>
          <a:stretch/>
        </p:blipFill>
        <p:spPr bwMode="auto">
          <a:xfrm>
            <a:off x="20" y="10"/>
            <a:ext cx="8668492" cy="6857990"/>
          </a:xfrm>
          <a:prstGeom prst="rect">
            <a:avLst/>
          </a:prstGeom>
          <a:noFill/>
          <a:extLst>
            <a:ext uri="{909E8E84-426E-40DD-AFC4-6F175D3DCCD1}">
              <a14:hiddenFill xmlns:a14="http://schemas.microsoft.com/office/drawing/2010/main">
                <a:solidFill>
                  <a:srgbClr val="FFFFFF"/>
                </a:solidFill>
              </a14:hiddenFill>
            </a:ext>
          </a:extLst>
        </p:spPr>
      </p:pic>
      <p:sp>
        <p:nvSpPr>
          <p:cNvPr id="14" name="Rectangle 13">
            <a:extLst>
              <a:ext uri="{FF2B5EF4-FFF2-40B4-BE49-F238E27FC236}">
                <a16:creationId xmlns:a16="http://schemas.microsoft.com/office/drawing/2014/main" id="{E30A3A45-140E-431E-AED0-07EF836310B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2435399" y="0"/>
            <a:ext cx="9756601" cy="6858000"/>
          </a:xfrm>
          <a:prstGeom prst="rect">
            <a:avLst/>
          </a:prstGeom>
          <a:gradFill>
            <a:gsLst>
              <a:gs pos="53000">
                <a:schemeClr val="bg1"/>
              </a:gs>
              <a:gs pos="35000">
                <a:schemeClr val="bg1">
                  <a:alpha val="76000"/>
                </a:schemeClr>
              </a:gs>
              <a:gs pos="19000">
                <a:schemeClr val="bg1">
                  <a:alpha val="40000"/>
                </a:schemeClr>
              </a:gs>
              <a:gs pos="0">
                <a:schemeClr val="bg1">
                  <a:alpha val="0"/>
                </a:schemeClr>
              </a:gs>
              <a:gs pos="100000">
                <a:schemeClr val="bg1"/>
              </a:gs>
            </a:gsLst>
            <a:lin ang="108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590499C1-DD31-487F-AC16-7E9A77D75269}"/>
              </a:ext>
            </a:extLst>
          </p:cNvPr>
          <p:cNvSpPr>
            <a:spLocks noGrp="1"/>
          </p:cNvSpPr>
          <p:nvPr>
            <p:ph type="title"/>
          </p:nvPr>
        </p:nvSpPr>
        <p:spPr>
          <a:xfrm>
            <a:off x="8395868" y="1161288"/>
            <a:ext cx="3438144" cy="1124712"/>
          </a:xfrm>
        </p:spPr>
        <p:txBody>
          <a:bodyPr anchor="b">
            <a:normAutofit/>
          </a:bodyPr>
          <a:lstStyle/>
          <a:p>
            <a:endParaRPr lang="en-US" sz="2800"/>
          </a:p>
        </p:txBody>
      </p:sp>
      <p:sp>
        <p:nvSpPr>
          <p:cNvPr id="16" name="Rectangle 15">
            <a:extLst>
              <a:ext uri="{FF2B5EF4-FFF2-40B4-BE49-F238E27FC236}">
                <a16:creationId xmlns:a16="http://schemas.microsoft.com/office/drawing/2014/main" id="{55D4142C-5077-457F-A6AD-3FECFDB3968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8687333" y="605790"/>
            <a:ext cx="73152" cy="54864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latin typeface="Calibri" panose="020F0502020204030204"/>
            </a:endParaRPr>
          </a:p>
        </p:txBody>
      </p:sp>
      <p:sp>
        <p:nvSpPr>
          <p:cNvPr id="18" name="Rectangle 17">
            <a:extLst>
              <a:ext uri="{FF2B5EF4-FFF2-40B4-BE49-F238E27FC236}">
                <a16:creationId xmlns:a16="http://schemas.microsoft.com/office/drawing/2014/main" id="{7A5F0580-5EE9-419F-96EE-B6529EF6E7D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453018" y="2443480"/>
            <a:ext cx="3218688" cy="18288"/>
          </a:xfrm>
          <a:prstGeom prst="rect">
            <a:avLst/>
          </a:prstGeom>
          <a:solidFill>
            <a:schemeClr val="tx1"/>
          </a:solidFill>
          <a:ln w="317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Content Placeholder 2">
            <a:extLst>
              <a:ext uri="{FF2B5EF4-FFF2-40B4-BE49-F238E27FC236}">
                <a16:creationId xmlns:a16="http://schemas.microsoft.com/office/drawing/2014/main" id="{426E46A8-F212-43E4-8545-6B748E934301}"/>
              </a:ext>
            </a:extLst>
          </p:cNvPr>
          <p:cNvSpPr>
            <a:spLocks noGrp="1"/>
          </p:cNvSpPr>
          <p:nvPr>
            <p:ph idx="1"/>
          </p:nvPr>
        </p:nvSpPr>
        <p:spPr>
          <a:xfrm>
            <a:off x="7178676" y="2077964"/>
            <a:ext cx="4876163" cy="5024638"/>
          </a:xfrm>
        </p:spPr>
        <p:txBody>
          <a:bodyPr anchor="t">
            <a:noAutofit/>
          </a:bodyPr>
          <a:lstStyle/>
          <a:p>
            <a:pPr marL="0" indent="0" algn="ctr">
              <a:buNone/>
            </a:pPr>
            <a:r>
              <a:rPr lang="en-US" sz="6000" b="1" dirty="0">
                <a:latin typeface="Stencil" panose="040409050D0802020404" pitchFamily="82" charset="0"/>
                <a:ea typeface="STFangsong" panose="020B0503020204020204" pitchFamily="2" charset="-122"/>
              </a:rPr>
              <a:t>#2 Prayer Possible (Heb 10:19)</a:t>
            </a:r>
            <a:br>
              <a:rPr lang="en-US" sz="4800" b="0" i="0" u="none" strike="noStrike" dirty="0">
                <a:effectLst/>
                <a:latin typeface="Stencil" panose="040409050D0802020404" pitchFamily="82" charset="0"/>
              </a:rPr>
            </a:br>
            <a:endParaRPr lang="en-US" sz="4800" b="1" dirty="0">
              <a:latin typeface="Stencil" panose="040409050D0802020404" pitchFamily="82" charset="0"/>
              <a:ea typeface="STFangsong" panose="020B0503020204020204" pitchFamily="2" charset="-122"/>
            </a:endParaRPr>
          </a:p>
        </p:txBody>
      </p:sp>
      <p:sp>
        <p:nvSpPr>
          <p:cNvPr id="6" name="Subtitle 2">
            <a:extLst>
              <a:ext uri="{FF2B5EF4-FFF2-40B4-BE49-F238E27FC236}">
                <a16:creationId xmlns:a16="http://schemas.microsoft.com/office/drawing/2014/main" id="{7B064831-CF68-4CC9-A8C5-DF8ADA4DDF53}"/>
              </a:ext>
            </a:extLst>
          </p:cNvPr>
          <p:cNvSpPr txBox="1">
            <a:spLocks/>
          </p:cNvSpPr>
          <p:nvPr/>
        </p:nvSpPr>
        <p:spPr>
          <a:xfrm>
            <a:off x="0" y="5590033"/>
            <a:ext cx="2804160" cy="932688"/>
          </a:xfrm>
          <a:prstGeom prst="rect">
            <a:avLst/>
          </a:prstGeom>
          <a:solidFill>
            <a:srgbClr val="000000">
              <a:alpha val="50000"/>
            </a:srgbClr>
          </a:solidFill>
          <a:ln>
            <a:noFill/>
          </a:ln>
        </p:spPr>
        <p:txBody>
          <a:bodyPr vert="horz" wrap="square" lIns="91440" tIns="45720" rIns="91440" bIns="45720" rtlCol="0" anchor="ctr">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None/>
            </a:pPr>
            <a:r>
              <a:rPr lang="en-US" dirty="0">
                <a:solidFill>
                  <a:srgbClr val="FFFFFF"/>
                </a:solidFill>
                <a:latin typeface="Stencil" panose="040409050D0802020404" pitchFamily="82" charset="0"/>
              </a:rPr>
              <a:t>Unrestricted Benefits</a:t>
            </a:r>
          </a:p>
        </p:txBody>
      </p:sp>
      <p:sp>
        <p:nvSpPr>
          <p:cNvPr id="4" name="Rectangle 3">
            <a:extLst>
              <a:ext uri="{FF2B5EF4-FFF2-40B4-BE49-F238E27FC236}">
                <a16:creationId xmlns:a16="http://schemas.microsoft.com/office/drawing/2014/main" id="{2B16C6D0-143C-412D-B3AD-30E315178CD5}"/>
              </a:ext>
            </a:extLst>
          </p:cNvPr>
          <p:cNvSpPr/>
          <p:nvPr/>
        </p:nvSpPr>
        <p:spPr>
          <a:xfrm>
            <a:off x="8273518" y="337185"/>
            <a:ext cx="2156737" cy="85496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3739365134"/>
      </p:ext>
    </p:extLst>
  </p:cSld>
  <p:clrMapOvr>
    <a:overrideClrMapping bg1="dk1" tx1="lt1" bg2="dk2" tx2="lt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AB24EAA-2F45-4D58-8CB8-D0D50301C6ED}"/>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6D8F14CC-05CF-4D51-9C0D-7E7F0699327B}"/>
              </a:ext>
            </a:extLst>
          </p:cNvPr>
          <p:cNvSpPr>
            <a:spLocks noGrp="1"/>
          </p:cNvSpPr>
          <p:nvPr>
            <p:ph idx="1"/>
          </p:nvPr>
        </p:nvSpPr>
        <p:spPr/>
        <p:txBody>
          <a:bodyPr/>
          <a:lstStyle/>
          <a:p>
            <a:endParaRPr lang="en-US"/>
          </a:p>
        </p:txBody>
      </p:sp>
      <p:pic>
        <p:nvPicPr>
          <p:cNvPr id="3074" name="Picture 2" descr="Why Did Jesus Have To Shed His Blood? — The Exalted Christ">
            <a:extLst>
              <a:ext uri="{FF2B5EF4-FFF2-40B4-BE49-F238E27FC236}">
                <a16:creationId xmlns:a16="http://schemas.microsoft.com/office/drawing/2014/main" id="{13535CE2-E749-4E49-B2F5-5AB9EC4AD2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0" y="-3284"/>
            <a:ext cx="12192000" cy="6861283"/>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a:extLst>
              <a:ext uri="{FF2B5EF4-FFF2-40B4-BE49-F238E27FC236}">
                <a16:creationId xmlns:a16="http://schemas.microsoft.com/office/drawing/2014/main" id="{412C191B-3161-44A8-8566-88F9C3CDC4E0}"/>
              </a:ext>
            </a:extLst>
          </p:cNvPr>
          <p:cNvSpPr/>
          <p:nvPr/>
        </p:nvSpPr>
        <p:spPr>
          <a:xfrm>
            <a:off x="0" y="1312229"/>
            <a:ext cx="12192000" cy="3855720"/>
          </a:xfrm>
          <a:prstGeom prst="rect">
            <a:avLst/>
          </a:prstGeom>
          <a:solidFill>
            <a:schemeClr val="tx1">
              <a:alpha val="7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Subtitle 2">
            <a:extLst>
              <a:ext uri="{FF2B5EF4-FFF2-40B4-BE49-F238E27FC236}">
                <a16:creationId xmlns:a16="http://schemas.microsoft.com/office/drawing/2014/main" id="{B0ACDDA7-0172-4CE5-BE37-F37B56929C0F}"/>
              </a:ext>
            </a:extLst>
          </p:cNvPr>
          <p:cNvSpPr txBox="1">
            <a:spLocks/>
          </p:cNvSpPr>
          <p:nvPr/>
        </p:nvSpPr>
        <p:spPr>
          <a:xfrm>
            <a:off x="8778261" y="5516880"/>
            <a:ext cx="3413739" cy="1057115"/>
          </a:xfrm>
          <a:prstGeom prst="rect">
            <a:avLst/>
          </a:prstGeom>
          <a:solidFill>
            <a:schemeClr val="tx1">
              <a:alpha val="72000"/>
            </a:schemeClr>
          </a:solidFill>
        </p:spPr>
        <p:txBody>
          <a:bodyPr vert="horz" lIns="91440" tIns="45720" rIns="91440" bIns="45720" rtlCol="0" anchor="ctr">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buNone/>
            </a:pPr>
            <a:r>
              <a:rPr lang="en-US" sz="3200" dirty="0">
                <a:solidFill>
                  <a:schemeClr val="bg1"/>
                </a:solidFill>
                <a:latin typeface="Stencil" panose="040409050D0802020404" pitchFamily="82" charset="0"/>
              </a:rPr>
              <a:t>Unrestricted Benefits</a:t>
            </a:r>
          </a:p>
        </p:txBody>
      </p:sp>
      <p:sp>
        <p:nvSpPr>
          <p:cNvPr id="7" name="TextBox 6">
            <a:extLst>
              <a:ext uri="{FF2B5EF4-FFF2-40B4-BE49-F238E27FC236}">
                <a16:creationId xmlns:a16="http://schemas.microsoft.com/office/drawing/2014/main" id="{E334BF26-6716-418D-8471-F2D648F53C35}"/>
              </a:ext>
            </a:extLst>
          </p:cNvPr>
          <p:cNvSpPr txBox="1"/>
          <p:nvPr/>
        </p:nvSpPr>
        <p:spPr>
          <a:xfrm>
            <a:off x="2038350" y="1531501"/>
            <a:ext cx="8115300" cy="3323987"/>
          </a:xfrm>
          <a:prstGeom prst="rect">
            <a:avLst/>
          </a:prstGeom>
          <a:noFill/>
        </p:spPr>
        <p:txBody>
          <a:bodyPr wrap="square" rtlCol="0">
            <a:spAutoFit/>
          </a:bodyPr>
          <a:lstStyle/>
          <a:p>
            <a:pPr algn="ctr"/>
            <a:r>
              <a:rPr lang="en-US" sz="4800" dirty="0">
                <a:solidFill>
                  <a:schemeClr val="bg1"/>
                </a:solidFill>
                <a:latin typeface="Broadway" panose="04040905080B02020502" pitchFamily="82" charset="0"/>
                <a:ea typeface="+mj-ea"/>
                <a:cs typeface="+mj-cs"/>
              </a:rPr>
              <a:t>Hebrews 10:19</a:t>
            </a:r>
          </a:p>
          <a:p>
            <a:pPr algn="ctr"/>
            <a:r>
              <a:rPr lang="en-US" sz="4800" b="1" i="0" baseline="30000" dirty="0">
                <a:solidFill>
                  <a:schemeClr val="bg1"/>
                </a:solidFill>
                <a:effectLst/>
                <a:latin typeface="system-ui"/>
              </a:rPr>
              <a:t> </a:t>
            </a:r>
            <a:r>
              <a:rPr lang="en-US" sz="5400" b="1" dirty="0">
                <a:solidFill>
                  <a:schemeClr val="bg1"/>
                </a:solidFill>
                <a:latin typeface="+mj-lt"/>
                <a:ea typeface="+mj-ea"/>
                <a:cs typeface="+mj-cs"/>
              </a:rPr>
              <a:t>Therefore, brethren, having boldness to enter the Holiest by the blood of Jesus</a:t>
            </a:r>
            <a:endParaRPr lang="en-US" sz="4800" b="1" dirty="0">
              <a:solidFill>
                <a:schemeClr val="bg1"/>
              </a:solidFill>
              <a:latin typeface="+mj-lt"/>
              <a:ea typeface="+mj-ea"/>
              <a:cs typeface="+mj-cs"/>
            </a:endParaRPr>
          </a:p>
        </p:txBody>
      </p:sp>
    </p:spTree>
    <p:extLst>
      <p:ext uri="{BB962C8B-B14F-4D97-AF65-F5344CB8AC3E}">
        <p14:creationId xmlns:p14="http://schemas.microsoft.com/office/powerpoint/2010/main" val="168601565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7" name="Picture 2" descr="Sermon by Title: The Precious Blood of Jesus">
            <a:extLst>
              <a:ext uri="{FF2B5EF4-FFF2-40B4-BE49-F238E27FC236}">
                <a16:creationId xmlns:a16="http://schemas.microsoft.com/office/drawing/2014/main" id="{C24B17E0-365C-46DB-A248-BD07578C245E}"/>
              </a:ext>
            </a:extLst>
          </p:cNvPr>
          <p:cNvPicPr>
            <a:picLocks noGrp="1" noChangeAspect="1" noChangeArrowheads="1"/>
          </p:cNvPicPr>
          <p:nvPr>
            <p:ph idx="1"/>
          </p:nvPr>
        </p:nvPicPr>
        <p:blipFill rotWithShape="1">
          <a:blip r:embed="rId2">
            <a:extLst>
              <a:ext uri="{28A0092B-C50C-407E-A947-70E740481C1C}">
                <a14:useLocalDpi xmlns:a14="http://schemas.microsoft.com/office/drawing/2010/main" val="0"/>
              </a:ext>
            </a:extLst>
          </a:blip>
          <a:srcRect t="12569" b="12431"/>
          <a:stretch/>
        </p:blipFill>
        <p:spPr bwMode="auto">
          <a:xfrm>
            <a:off x="20" y="10"/>
            <a:ext cx="12191980" cy="6857990"/>
          </a:xfrm>
          <a:prstGeom prst="rect">
            <a:avLst/>
          </a:prstGeom>
          <a:noFill/>
          <a:extLst>
            <a:ext uri="{909E8E84-426E-40DD-AFC4-6F175D3DCCD1}">
              <a14:hiddenFill xmlns:a14="http://schemas.microsoft.com/office/drawing/2010/main">
                <a:solidFill>
                  <a:srgbClr val="FFFFFF"/>
                </a:solidFill>
              </a14:hiddenFill>
            </a:ext>
          </a:extLst>
        </p:spPr>
      </p:pic>
      <p:sp>
        <p:nvSpPr>
          <p:cNvPr id="24" name="Rectangle 23">
            <a:extLst>
              <a:ext uri="{FF2B5EF4-FFF2-40B4-BE49-F238E27FC236}">
                <a16:creationId xmlns:a16="http://schemas.microsoft.com/office/drawing/2014/main" id="{37C89E4B-3C9F-44B9-8B86-D9E3D112D8E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5320142"/>
            <a:ext cx="12192000" cy="736551"/>
          </a:xfrm>
          <a:prstGeom prst="rect">
            <a:avLst/>
          </a:prstGeom>
          <a:solidFill>
            <a:schemeClr val="bg1">
              <a:alpha val="93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1C181CA0-8623-477E-8CA6-F73250A76333}"/>
              </a:ext>
            </a:extLst>
          </p:cNvPr>
          <p:cNvSpPr>
            <a:spLocks noGrp="1"/>
          </p:cNvSpPr>
          <p:nvPr>
            <p:ph type="title"/>
          </p:nvPr>
        </p:nvSpPr>
        <p:spPr>
          <a:xfrm>
            <a:off x="523875" y="5317240"/>
            <a:ext cx="11210925" cy="744836"/>
          </a:xfrm>
        </p:spPr>
        <p:txBody>
          <a:bodyPr vert="horz" lIns="91440" tIns="45720" rIns="91440" bIns="45720" rtlCol="0" anchor="ctr">
            <a:normAutofit/>
          </a:bodyPr>
          <a:lstStyle/>
          <a:p>
            <a:pPr algn="ctr"/>
            <a:r>
              <a:rPr lang="en-US" sz="3600">
                <a:solidFill>
                  <a:schemeClr val="tx1">
                    <a:lumMod val="85000"/>
                    <a:lumOff val="15000"/>
                  </a:schemeClr>
                </a:solidFill>
              </a:rPr>
              <a:t>FOUR BELIEVER BENEFITS </a:t>
            </a:r>
          </a:p>
        </p:txBody>
      </p:sp>
      <p:cxnSp>
        <p:nvCxnSpPr>
          <p:cNvPr id="26" name="Straight Connector 25">
            <a:extLst>
              <a:ext uri="{FF2B5EF4-FFF2-40B4-BE49-F238E27FC236}">
                <a16:creationId xmlns:a16="http://schemas.microsoft.com/office/drawing/2014/main" id="{AA2EAA10-076F-46BD-8F0F-B9A2FB77A85C}"/>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5241983"/>
            <a:ext cx="12192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cxnSp>
        <p:nvCxnSpPr>
          <p:cNvPr id="28" name="Straight Connector 27">
            <a:extLst>
              <a:ext uri="{FF2B5EF4-FFF2-40B4-BE49-F238E27FC236}">
                <a16:creationId xmlns:a16="http://schemas.microsoft.com/office/drawing/2014/main" id="{D891E407-403B-4764-86C9-33A56D3BCAA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0" y="6134852"/>
            <a:ext cx="12192000" cy="0"/>
          </a:xfrm>
          <a:prstGeom prst="line">
            <a:avLst/>
          </a:prstGeom>
          <a:ln w="41275">
            <a:solidFill>
              <a:schemeClr val="bg1">
                <a:alpha val="9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409563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18</TotalTime>
  <Words>488</Words>
  <Application>Microsoft Office PowerPoint</Application>
  <PresentationFormat>Widescreen</PresentationFormat>
  <Paragraphs>63</Paragraphs>
  <Slides>27</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27</vt:i4>
      </vt:variant>
    </vt:vector>
  </HeadingPairs>
  <TitlesOfParts>
    <vt:vector size="36" baseType="lpstr">
      <vt:lpstr>STFangsong</vt:lpstr>
      <vt:lpstr>Arial</vt:lpstr>
      <vt:lpstr>Broadway</vt:lpstr>
      <vt:lpstr>Calibri</vt:lpstr>
      <vt:lpstr>Calibri Light</vt:lpstr>
      <vt:lpstr>Stencil</vt:lpstr>
      <vt:lpstr>system-ui</vt:lpstr>
      <vt:lpstr>Times New Roman</vt:lpstr>
      <vt:lpstr>Office Theme</vt:lpstr>
      <vt:lpstr>Benefits of Christ’s Blood </vt:lpstr>
      <vt:lpstr>PowerPoint Presentation</vt:lpstr>
      <vt:lpstr>Two Unrestricted Benefits:</vt:lpstr>
      <vt:lpstr>PowerPoint Presentation</vt:lpstr>
      <vt:lpstr>PowerPoint Presentation</vt:lpstr>
      <vt:lpstr>PowerPoint Presentation</vt:lpstr>
      <vt:lpstr>PowerPoint Presentation</vt:lpstr>
      <vt:lpstr>PowerPoint Presentation</vt:lpstr>
      <vt:lpstr>FOUR BELIEVER BENEFITS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TWO BELIEVER-IN-FELLOWSHIP BENEFITS </vt:lpstr>
      <vt:lpstr>#1 Ongoing Cleaning   (1 John 1:7)</vt:lpstr>
      <vt:lpstr>PowerPoint Presentation</vt:lpstr>
      <vt:lpstr>PowerPoint Presentation</vt:lpstr>
      <vt:lpstr>PowerPoint Presentation</vt:lpstr>
      <vt:lpstr>Summary:  Who benefits from Christ’s blood? </vt:lpstr>
      <vt:lpstr>PowerPoint Presentation</vt:lpstr>
      <vt:lpstr>Q/a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Benefits of Christ’s Blood</dc:title>
  <dc:creator>Dewey Wright</dc:creator>
  <cp:lastModifiedBy>Bob Wilkin</cp:lastModifiedBy>
  <cp:revision>3</cp:revision>
  <dcterms:created xsi:type="dcterms:W3CDTF">2020-10-14T19:42:21Z</dcterms:created>
  <dcterms:modified xsi:type="dcterms:W3CDTF">2020-10-15T16:48:29Z</dcterms:modified>
</cp:coreProperties>
</file>