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7" r:id="rId5"/>
    <p:sldId id="268" r:id="rId6"/>
    <p:sldId id="288" r:id="rId7"/>
    <p:sldId id="278" r:id="rId8"/>
    <p:sldId id="279" r:id="rId9"/>
    <p:sldId id="289" r:id="rId10"/>
    <p:sldId id="280" r:id="rId11"/>
    <p:sldId id="291" r:id="rId12"/>
    <p:sldId id="294" r:id="rId13"/>
    <p:sldId id="302" r:id="rId14"/>
    <p:sldId id="283" r:id="rId15"/>
    <p:sldId id="284" r:id="rId16"/>
    <p:sldId id="285" r:id="rId17"/>
    <p:sldId id="300" r:id="rId18"/>
    <p:sldId id="277" r:id="rId19"/>
    <p:sldId id="301" r:id="rId20"/>
    <p:sldId id="286" r:id="rId21"/>
    <p:sldId id="287" r:id="rId22"/>
    <p:sldId id="292" r:id="rId23"/>
    <p:sldId id="293" r:id="rId24"/>
    <p:sldId id="298" r:id="rId25"/>
    <p:sldId id="275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Ephesians+5&amp;version=NIV;NASB;NET;SBLGNT;NKJ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roUser\Videos\Free%20YouTube%20Downloader\Travis%20Park%20Church%20optimistically%20looks%20to%20uncertain%20future%20after%20distancing%20itself%20from%20denominatio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9582615" cy="3039507"/>
          </a:xfrm>
        </p:spPr>
        <p:txBody>
          <a:bodyPr/>
          <a:lstStyle/>
          <a:p>
            <a:r>
              <a:rPr lang="en-US" b="1" dirty="0"/>
              <a:t>“The Real Illuminati”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Ephesians 5:8b-21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9AC8AC-65A8-4A50-AF6E-7F887C25E8A2}"/>
              </a:ext>
            </a:extLst>
          </p:cNvPr>
          <p:cNvSpPr/>
          <p:nvPr/>
        </p:nvSpPr>
        <p:spPr>
          <a:xfrm>
            <a:off x="10699335" y="5853867"/>
            <a:ext cx="1525986" cy="49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2E4A0CB-B30A-4B02-B17F-7640C12EC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1" y="5934920"/>
            <a:ext cx="952500" cy="361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FF88F-25CC-4658-A140-34D009C355D4}"/>
              </a:ext>
            </a:extLst>
          </p:cNvPr>
          <p:cNvSpPr txBox="1"/>
          <p:nvPr/>
        </p:nvSpPr>
        <p:spPr>
          <a:xfrm>
            <a:off x="7313216" y="5823507"/>
            <a:ext cx="338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GRACE EVANGELICAL SOCIETY</a:t>
            </a:r>
          </a:p>
          <a:p>
            <a:pPr algn="r"/>
            <a:r>
              <a:rPr lang="en-US" sz="1600" i="1" dirty="0">
                <a:latin typeface="+mj-lt"/>
                <a:cs typeface="Arial" panose="020B0604020202020204" pitchFamily="34" charset="0"/>
              </a:rPr>
              <a:t>National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Chick-</a:t>
            </a:r>
            <a:r>
              <a:rPr lang="en-US" dirty="0" err="1"/>
              <a:t>fil</a:t>
            </a:r>
            <a:r>
              <a:rPr lang="en-US" dirty="0"/>
              <a:t>-A banned from SAT airport</a:t>
            </a:r>
          </a:p>
        </p:txBody>
      </p:sp>
      <p:pic>
        <p:nvPicPr>
          <p:cNvPr id="7" name="Picture Placeholder 6" descr="CFA ONE App-34-crop rev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422" r="7422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81972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15845"/>
            <a:ext cx="9601200" cy="4861118"/>
          </a:xfrm>
        </p:spPr>
        <p:txBody>
          <a:bodyPr>
            <a:normAutofit/>
          </a:bodyPr>
          <a:lstStyle/>
          <a:p>
            <a:endParaRPr lang="en-US" sz="3200" b="1" i="1" baseline="30000" dirty="0"/>
          </a:p>
          <a:p>
            <a:r>
              <a:rPr lang="en-US" sz="3200" b="1" dirty="0"/>
              <a:t>C.	Wake up and reflect the light of Christ, 	13-14.</a:t>
            </a:r>
            <a:endParaRPr lang="en-US" sz="3200" dirty="0"/>
          </a:p>
          <a:p>
            <a:endParaRPr lang="en-US" sz="3200" b="1" i="1" baseline="30000" dirty="0"/>
          </a:p>
          <a:p>
            <a:pPr lvl="3"/>
            <a:r>
              <a:rPr lang="en-US" sz="2600" b="1" i="1" baseline="30000" dirty="0"/>
              <a:t>13 </a:t>
            </a:r>
            <a:r>
              <a:rPr lang="en-US" sz="2600" b="1" i="1" dirty="0"/>
              <a:t>But all things become visible when they are exposed by the light, for everything that becomes visible is light. </a:t>
            </a:r>
            <a:r>
              <a:rPr lang="en-US" sz="2600" b="1" i="1" baseline="30000" dirty="0"/>
              <a:t>14 </a:t>
            </a:r>
            <a:r>
              <a:rPr lang="en-US" sz="2600" b="1" i="1" dirty="0"/>
              <a:t>For this reason it says, “Awake, sleeper, and arise from the dead, and Christ will shine on you.”</a:t>
            </a:r>
            <a:r>
              <a:rPr lang="en-US" sz="2600" b="1" dirty="0"/>
              <a:t> </a:t>
            </a:r>
          </a:p>
          <a:p>
            <a:pPr lvl="1" algn="r"/>
            <a:r>
              <a:rPr lang="en-US" sz="2400" dirty="0"/>
              <a:t>[</a:t>
            </a:r>
            <a:r>
              <a:rPr lang="en-US" sz="2400" b="1" dirty="0"/>
              <a:t>Ephesians 5:13-14</a:t>
            </a:r>
            <a:r>
              <a:rPr lang="en-US" sz="2400" dirty="0"/>
              <a:t>, NASB]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	Live strategically, 5:15-21.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b="1" i="1" baseline="30000" dirty="0"/>
          </a:p>
          <a:p>
            <a:r>
              <a:rPr lang="en-US" sz="3200" b="1" dirty="0"/>
              <a:t>A.	Be constantly careful how you live, 15-	16.</a:t>
            </a:r>
            <a:endParaRPr lang="en-US" sz="3200" dirty="0"/>
          </a:p>
          <a:p>
            <a:endParaRPr lang="en-US" sz="3200" b="1" i="1" baseline="30000" dirty="0"/>
          </a:p>
          <a:p>
            <a:pPr lvl="3"/>
            <a:r>
              <a:rPr lang="en-US" sz="2600" b="1" i="1" baseline="30000" dirty="0"/>
              <a:t>15 </a:t>
            </a:r>
            <a:r>
              <a:rPr lang="en-US" sz="2600" b="1" i="1" dirty="0"/>
              <a:t>Therefore be very careful how you live—not as unwise but as wise, </a:t>
            </a:r>
            <a:r>
              <a:rPr lang="en-US" sz="2600" b="1" i="1" baseline="30000" dirty="0"/>
              <a:t>16 </a:t>
            </a:r>
            <a:r>
              <a:rPr lang="en-US" sz="2600" b="1" i="1" dirty="0"/>
              <a:t>taking advantage of every opportunity, because the days are evil.</a:t>
            </a:r>
            <a:r>
              <a:rPr lang="en-US" sz="2600" b="1" dirty="0"/>
              <a:t> </a:t>
            </a:r>
          </a:p>
          <a:p>
            <a:pPr lvl="1" algn="r"/>
            <a:r>
              <a:rPr lang="en-US" sz="2400" dirty="0"/>
              <a:t>[</a:t>
            </a:r>
            <a:r>
              <a:rPr lang="en-US" sz="2400" b="1" dirty="0"/>
              <a:t>Ephesians 5:15-16</a:t>
            </a:r>
            <a:r>
              <a:rPr lang="en-US" sz="2400" dirty="0"/>
              <a:t>, NET]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47800" y="5147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 </a:t>
            </a:r>
            <a:r>
              <a:rPr lang="en-US" dirty="0" err="1"/>
              <a:t>Malcomson</a:t>
            </a:r>
            <a:r>
              <a:rPr lang="en-US" dirty="0"/>
              <a:t>, Walk On</a:t>
            </a:r>
          </a:p>
        </p:txBody>
      </p:sp>
      <p:pic>
        <p:nvPicPr>
          <p:cNvPr id="7" name="Picture Placeholder 6" descr="f4c53810-93fa-4847-bf36-aa1a007b5f11-large16x9_BenMalcolmsonandPeteCarroll2PhotoCreditLaraGale - Ben Malcolms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980" r="19980"/>
          <a:stretch>
            <a:fillRect/>
          </a:stretch>
        </p:blipFill>
        <p:spPr>
          <a:xfrm>
            <a:off x="0" y="0"/>
            <a:ext cx="7315200" cy="6858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Yale University, Yale Law School</a:t>
            </a:r>
          </a:p>
        </p:txBody>
      </p:sp>
      <p:pic>
        <p:nvPicPr>
          <p:cNvPr id="5" name="Picture Placeholder 4" descr="yale-law-school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903" r="119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Originally founded “to know God in Jesus Christ and answerably lead a godly, sober life.”</a:t>
            </a:r>
          </a:p>
        </p:txBody>
      </p:sp>
    </p:spTree>
    <p:extLst>
      <p:ext uri="{BB962C8B-B14F-4D97-AF65-F5344CB8AC3E}">
        <p14:creationId xmlns:p14="http://schemas.microsoft.com/office/powerpoint/2010/main" val="13033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Notre Dame burns</a:t>
            </a:r>
          </a:p>
        </p:txBody>
      </p:sp>
      <p:pic>
        <p:nvPicPr>
          <p:cNvPr id="5" name="Picture Placeholder 4" descr="Notre-Dame-Fire-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397" r="163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b="1" i="1" baseline="30000" dirty="0"/>
          </a:p>
          <a:p>
            <a:r>
              <a:rPr lang="en-US" sz="3200" b="1" dirty="0"/>
              <a:t>B.	Understand what the will of the Lord is, 	17.</a:t>
            </a:r>
            <a:endParaRPr lang="en-US" sz="3200" dirty="0"/>
          </a:p>
          <a:p>
            <a:endParaRPr lang="en-US" sz="3200" b="1" i="1" baseline="30000" dirty="0"/>
          </a:p>
          <a:p>
            <a:pPr lvl="3"/>
            <a:r>
              <a:rPr lang="en-US" sz="2600" b="1" i="1" baseline="30000" dirty="0"/>
              <a:t>17 </a:t>
            </a:r>
            <a:r>
              <a:rPr lang="en-US" sz="2600" b="1" i="1" dirty="0"/>
              <a:t>So then do not be foolish, but understand what the will of the Lord is.</a:t>
            </a:r>
            <a:r>
              <a:rPr lang="en-US" sz="2600" b="1" dirty="0"/>
              <a:t>  </a:t>
            </a:r>
          </a:p>
          <a:p>
            <a:pPr lvl="1" algn="r"/>
            <a:r>
              <a:rPr lang="en-US" sz="2400" dirty="0"/>
              <a:t>[</a:t>
            </a:r>
            <a:r>
              <a:rPr lang="en-US" sz="2400" b="1" dirty="0"/>
              <a:t>Ephesians 5:17</a:t>
            </a:r>
            <a:r>
              <a:rPr lang="en-US" sz="2400" dirty="0"/>
              <a:t>, NASB]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750421"/>
          </a:xfrm>
        </p:spPr>
        <p:txBody>
          <a:bodyPr>
            <a:normAutofit/>
          </a:bodyPr>
          <a:lstStyle/>
          <a:p>
            <a:endParaRPr lang="en-US" sz="3200" b="1" i="1" baseline="30000" dirty="0"/>
          </a:p>
          <a:p>
            <a:r>
              <a:rPr lang="en-US" sz="3200" b="1" dirty="0"/>
              <a:t>C.	Be continuously filled with the Spirit, 	18-21.</a:t>
            </a:r>
            <a:endParaRPr lang="en-US" sz="3200" dirty="0"/>
          </a:p>
          <a:p>
            <a:endParaRPr lang="en-US" sz="3200" b="1" i="1" baseline="30000" dirty="0"/>
          </a:p>
          <a:p>
            <a:pPr lvl="3"/>
            <a:r>
              <a:rPr lang="en-US" sz="2600" b="1" i="1" baseline="30000" dirty="0"/>
              <a:t>18 </a:t>
            </a:r>
            <a:r>
              <a:rPr lang="en-US" sz="2600" b="1" i="1" dirty="0"/>
              <a:t>And do not be drunk with wine, in which is dissipation; but be filled with the Spirit, </a:t>
            </a:r>
            <a:endParaRPr lang="en-US" sz="2600" b="1" dirty="0"/>
          </a:p>
          <a:p>
            <a:r>
              <a:rPr lang="en-US" sz="3200" b="1" i="1" dirty="0"/>
              <a:t> </a:t>
            </a:r>
            <a:endParaRPr lang="en-US" sz="3200" b="1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2600" b="1" i="1" baseline="30000" dirty="0"/>
          </a:p>
          <a:p>
            <a:pPr lvl="3"/>
            <a:r>
              <a:rPr lang="en-US" sz="2600" b="1" i="1" baseline="30000" dirty="0"/>
              <a:t>19 </a:t>
            </a:r>
            <a:r>
              <a:rPr lang="en-US" sz="2600" b="1" i="1" dirty="0"/>
              <a:t>speaking to one another in psalms and hymns and spiritual songs, singing and making melody in your heart to the Lord, </a:t>
            </a:r>
            <a:r>
              <a:rPr lang="en-US" sz="2600" b="1" i="1" baseline="30000" dirty="0"/>
              <a:t>20 </a:t>
            </a:r>
            <a:r>
              <a:rPr lang="en-US" sz="2600" b="1" i="1" dirty="0"/>
              <a:t>giving thanks always for all things to God the Father in the name of our Lord Jesus Christ, </a:t>
            </a:r>
            <a:r>
              <a:rPr lang="en-US" sz="2600" b="1" i="1" baseline="30000" dirty="0"/>
              <a:t>21 </a:t>
            </a:r>
            <a:r>
              <a:rPr lang="en-US" sz="2600" b="1" i="1" dirty="0"/>
              <a:t>submitting to one another in the fear of </a:t>
            </a:r>
            <a:r>
              <a:rPr lang="en-US" sz="2600" b="1" i="1" baseline="30000" dirty="0"/>
              <a:t>[</a:t>
            </a:r>
            <a:r>
              <a:rPr lang="en-US" sz="2600" b="1" i="1" u="sng" baseline="30000" dirty="0">
                <a:hlinkClick r:id="rId2" tooltip="See footnote f"/>
              </a:rPr>
              <a:t>f</a:t>
            </a:r>
            <a:r>
              <a:rPr lang="en-US" sz="2600" b="1" i="1" baseline="30000" dirty="0"/>
              <a:t>]</a:t>
            </a:r>
            <a:r>
              <a:rPr lang="en-US" sz="2600" b="1" i="1" dirty="0"/>
              <a:t>God.  </a:t>
            </a:r>
          </a:p>
          <a:p>
            <a:pPr marL="457200" lvl="2" algn="r">
              <a:spcBef>
                <a:spcPts val="1800"/>
              </a:spcBef>
            </a:pPr>
            <a:r>
              <a:rPr lang="en-US" sz="2400" dirty="0"/>
              <a:t>[</a:t>
            </a:r>
            <a:r>
              <a:rPr lang="en-US" sz="2400" b="1" dirty="0"/>
              <a:t>Ephesians 5:18-21</a:t>
            </a:r>
            <a:r>
              <a:rPr lang="en-US" sz="2400" dirty="0"/>
              <a:t>, NKJV]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“The Real </a:t>
            </a:r>
            <a:r>
              <a:rPr lang="en-US" sz="3600" dirty="0" err="1"/>
              <a:t>Illuminatti</a:t>
            </a:r>
            <a:r>
              <a:rPr lang="en-US" sz="3600" dirty="0"/>
              <a:t>” – Ephesians 5:8b-21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I.	Live brightly, 5:8b-10.</a:t>
            </a:r>
          </a:p>
          <a:p>
            <a:endParaRPr lang="en-US" sz="3200" b="1" dirty="0"/>
          </a:p>
          <a:p>
            <a:r>
              <a:rPr lang="en-US" sz="3200" b="1" dirty="0"/>
              <a:t>II.	Live innocently, 5:11-14.</a:t>
            </a:r>
          </a:p>
          <a:p>
            <a:endParaRPr lang="en-US" sz="3200" dirty="0"/>
          </a:p>
          <a:p>
            <a:r>
              <a:rPr lang="en-US" sz="3200" b="1" dirty="0"/>
              <a:t>III.	Live strategically, 5:15-21.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1" dirty="0"/>
          </a:p>
          <a:p>
            <a:endParaRPr lang="en-US" b="1" i="1" dirty="0"/>
          </a:p>
          <a:p>
            <a:pPr algn="ctr"/>
            <a:r>
              <a:rPr lang="en-US" sz="3200" b="1" i="1"/>
              <a:t>Don’t </a:t>
            </a:r>
            <a:r>
              <a:rPr lang="en-US" sz="3200" b="1" i="1" dirty="0"/>
              <a:t>let your light dim; </a:t>
            </a:r>
          </a:p>
          <a:p>
            <a:pPr algn="ctr"/>
            <a:r>
              <a:rPr lang="en-US" sz="3200" b="1" i="1" dirty="0"/>
              <a:t>Turn up your light!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Lee </a:t>
            </a:r>
            <a:r>
              <a:rPr lang="en-US" dirty="0" err="1"/>
              <a:t>Illuminatti</a:t>
            </a:r>
            <a:endParaRPr lang="en-US" dirty="0"/>
          </a:p>
        </p:txBody>
      </p:sp>
      <p:pic>
        <p:nvPicPr>
          <p:cNvPr id="4" name="Content Placeholder 3" descr="201903 Lee clan at Houston red egg pa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9269" y="1828800"/>
            <a:ext cx="5193461" cy="43481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I.	Live brightly, 5:8b-10.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A.	Live as children of the light in the Lord, 	8b-9.</a:t>
            </a:r>
            <a:endParaRPr lang="en-US" sz="3200" dirty="0"/>
          </a:p>
          <a:p>
            <a:endParaRPr lang="en-US" dirty="0"/>
          </a:p>
          <a:p>
            <a:pPr lvl="3"/>
            <a:r>
              <a:rPr lang="en-US" sz="2600" b="1" i="1" dirty="0"/>
              <a:t>Walk as children of light  </a:t>
            </a:r>
            <a:r>
              <a:rPr lang="en-US" sz="2600" b="1" i="1" baseline="30000" dirty="0"/>
              <a:t>9 </a:t>
            </a:r>
            <a:r>
              <a:rPr lang="en-US" sz="2600" b="1" i="1" dirty="0"/>
              <a:t>(for the fruit of the Spirit is in all goodness, righteousness, and truth)</a:t>
            </a:r>
            <a:r>
              <a:rPr lang="en-US" b="1" i="1" dirty="0"/>
              <a:t>,</a:t>
            </a:r>
            <a:r>
              <a:rPr lang="en-US" i="1" dirty="0"/>
              <a:t> </a:t>
            </a:r>
          </a:p>
          <a:p>
            <a:pPr lvl="1" algn="r"/>
            <a:r>
              <a:rPr lang="en-US" sz="2400" dirty="0"/>
              <a:t> [</a:t>
            </a:r>
            <a:r>
              <a:rPr lang="en-US" sz="2400" b="1" dirty="0"/>
              <a:t>Ephesians 5:8b-9</a:t>
            </a:r>
            <a:r>
              <a:rPr lang="en-US" sz="2400" dirty="0"/>
              <a:t>, NKJV]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B.	Discerning what pleases the Lord, 10.</a:t>
            </a:r>
          </a:p>
          <a:p>
            <a:endParaRPr lang="en-US" sz="3200" b="1" dirty="0"/>
          </a:p>
          <a:p>
            <a:pPr lvl="3"/>
            <a:r>
              <a:rPr lang="en-US" sz="2600" b="1" i="1" baseline="30000" dirty="0"/>
              <a:t>10 </a:t>
            </a:r>
            <a:r>
              <a:rPr lang="en-US" sz="2600" b="1" i="1" dirty="0"/>
              <a:t>finding out what is acceptable to the Lord.  </a:t>
            </a:r>
          </a:p>
          <a:p>
            <a:pPr lvl="3" algn="r"/>
            <a:r>
              <a:rPr lang="en-US" sz="2400" b="1" dirty="0"/>
              <a:t>[Ephesians 5:10, NKJV]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II.	Live innocently, 5:11-14.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A.	Do not participate in unfruitful deeds of 	darkness, 11a.</a:t>
            </a:r>
          </a:p>
          <a:p>
            <a:endParaRPr lang="en-US" sz="3200" dirty="0"/>
          </a:p>
          <a:p>
            <a:pPr lvl="3"/>
            <a:r>
              <a:rPr lang="en-US" sz="2600" b="1" i="1" baseline="30000" dirty="0"/>
              <a:t>11 </a:t>
            </a:r>
            <a:r>
              <a:rPr lang="en-US" sz="2600" b="1" i="1" dirty="0"/>
              <a:t>And have no fellowship with the unfruitful works of darkness, </a:t>
            </a:r>
          </a:p>
          <a:p>
            <a:pPr lvl="3" algn="r"/>
            <a:r>
              <a:rPr lang="en-US" sz="2400" dirty="0"/>
              <a:t>[Ephesians 5:11a, NKJV]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B.	But rather expose them, 11b-12.</a:t>
            </a:r>
            <a:endParaRPr lang="en-US" sz="3200" dirty="0"/>
          </a:p>
          <a:p>
            <a:endParaRPr lang="en-US" sz="3200" b="1" i="1" dirty="0"/>
          </a:p>
          <a:p>
            <a:pPr lvl="3"/>
            <a:r>
              <a:rPr lang="en-US" sz="2600" b="1" i="1" dirty="0"/>
              <a:t>but rather expose them. </a:t>
            </a:r>
            <a:r>
              <a:rPr lang="en-US" sz="2600" b="1" i="1" baseline="30000" dirty="0"/>
              <a:t>12 </a:t>
            </a:r>
            <a:r>
              <a:rPr lang="en-US" sz="2600" b="1" i="1" dirty="0"/>
              <a:t>For it is shameful even to speak of those things which are done by them in secret.  </a:t>
            </a:r>
          </a:p>
          <a:p>
            <a:pPr lvl="1" algn="r"/>
            <a:r>
              <a:rPr lang="en-US" sz="2400" dirty="0"/>
              <a:t>[Ephesians 5:11b-12, NKJV]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Travis Park Church, San Antonio, TX</a:t>
            </a:r>
          </a:p>
        </p:txBody>
      </p:sp>
      <p:pic>
        <p:nvPicPr>
          <p:cNvPr id="4" name="Travis Park Church optimistically looks to uncertain future after distancing itself from denominati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60320" y="1371600"/>
            <a:ext cx="7132320" cy="534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14CB3C-DD6A-4589-8D58-5C0829F3884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</Words>
  <Application>Microsoft Office PowerPoint</Application>
  <PresentationFormat>Widescreen</PresentationFormat>
  <Paragraphs>65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Georgia</vt:lpstr>
      <vt:lpstr>Brushed Metal 16x9</vt:lpstr>
      <vt:lpstr>“The Real Illuminati”</vt:lpstr>
      <vt:lpstr>“The Real Illuminatti” – Ephesians 5:8b-21</vt:lpstr>
      <vt:lpstr>I. Live brightly, 5:8b-10.</vt:lpstr>
      <vt:lpstr>PowerPoint Presentation</vt:lpstr>
      <vt:lpstr>PowerPoint Presentation</vt:lpstr>
      <vt:lpstr>II. Live innocently, 5:11-14.</vt:lpstr>
      <vt:lpstr>PowerPoint Presentation</vt:lpstr>
      <vt:lpstr>PowerPoint Presentation</vt:lpstr>
      <vt:lpstr>Travis Park Church, San Antonio, TX</vt:lpstr>
      <vt:lpstr>Chick-fil-A banned from SAT airport</vt:lpstr>
      <vt:lpstr> </vt:lpstr>
      <vt:lpstr>III. Live strategically, 5:15-21. </vt:lpstr>
      <vt:lpstr>PowerPoint Presentation</vt:lpstr>
      <vt:lpstr>Ben Malcomson, Walk On</vt:lpstr>
      <vt:lpstr>Yale University, Yale Law School</vt:lpstr>
      <vt:lpstr>Notre Dame burns</vt:lpstr>
      <vt:lpstr>   </vt:lpstr>
      <vt:lpstr>PowerPoint Presentation</vt:lpstr>
      <vt:lpstr>PowerPoint Presentation</vt:lpstr>
      <vt:lpstr>PowerPoint Presentation</vt:lpstr>
      <vt:lpstr> The Lee Illuminatti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2013-07-31T17:44:39Z</dcterms:created>
  <dcterms:modified xsi:type="dcterms:W3CDTF">2019-05-20T14:47:15Z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